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 id="2147483707" r:id="rId2"/>
    <p:sldMasterId id="2147483717" r:id="rId3"/>
  </p:sldMasterIdLst>
  <p:notesMasterIdLst>
    <p:notesMasterId r:id="rId21"/>
  </p:notesMasterIdLst>
  <p:sldIdLst>
    <p:sldId id="261" r:id="rId4"/>
    <p:sldId id="276" r:id="rId5"/>
    <p:sldId id="266" r:id="rId6"/>
    <p:sldId id="263" r:id="rId7"/>
    <p:sldId id="267" r:id="rId8"/>
    <p:sldId id="264" r:id="rId9"/>
    <p:sldId id="265" r:id="rId10"/>
    <p:sldId id="268" r:id="rId11"/>
    <p:sldId id="269" r:id="rId12"/>
    <p:sldId id="270" r:id="rId13"/>
    <p:sldId id="271" r:id="rId14"/>
    <p:sldId id="272" r:id="rId15"/>
    <p:sldId id="280" r:id="rId16"/>
    <p:sldId id="283" r:id="rId17"/>
    <p:sldId id="273" r:id="rId18"/>
    <p:sldId id="274" r:id="rId19"/>
    <p:sldId id="275" r:id="rId20"/>
  </p:sldIdLst>
  <p:sldSz cx="7559675" cy="5346700"/>
  <p:notesSz cx="6742113" cy="9875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4" userDrawn="1">
          <p15:clr>
            <a:srgbClr val="A4A3A4"/>
          </p15:clr>
        </p15:guide>
        <p15:guide id="2" pos="2381" userDrawn="1">
          <p15:clr>
            <a:srgbClr val="A4A3A4"/>
          </p15:clr>
        </p15:guide>
        <p15:guide id="3" pos="226" userDrawn="1">
          <p15:clr>
            <a:srgbClr val="A4A3A4"/>
          </p15:clr>
        </p15:guide>
        <p15:guide id="4" pos="4536" userDrawn="1">
          <p15:clr>
            <a:srgbClr val="A4A3A4"/>
          </p15:clr>
        </p15:guide>
        <p15:guide id="5" orient="horz" pos="210" userDrawn="1">
          <p15:clr>
            <a:srgbClr val="A4A3A4"/>
          </p15:clr>
        </p15:guide>
        <p15:guide id="6" orient="horz" pos="31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372" autoAdjust="0"/>
  </p:normalViewPr>
  <p:slideViewPr>
    <p:cSldViewPr snapToGrid="0" snapToObjects="1">
      <p:cViewPr varScale="1">
        <p:scale>
          <a:sx n="96" d="100"/>
          <a:sy n="96" d="100"/>
        </p:scale>
        <p:origin x="1526" y="77"/>
      </p:cViewPr>
      <p:guideLst>
        <p:guide orient="horz" pos="1684"/>
        <p:guide pos="2381"/>
        <p:guide pos="226"/>
        <p:guide pos="4536"/>
        <p:guide orient="horz" pos="210"/>
        <p:guide orient="horz" pos="31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Topping" userId="da02ea4f59ced528" providerId="LiveId" clId="{9D6B4152-0DD5-4F9F-A2E5-8B7ABFA917F0}"/>
    <pc:docChg chg="modSld">
      <pc:chgData name="Rebecca Topping" userId="da02ea4f59ced528" providerId="LiveId" clId="{9D6B4152-0DD5-4F9F-A2E5-8B7ABFA917F0}" dt="2022-10-15T14:35:24.712" v="83" actId="20577"/>
      <pc:docMkLst>
        <pc:docMk/>
      </pc:docMkLst>
      <pc:sldChg chg="modSp mod">
        <pc:chgData name="Rebecca Topping" userId="da02ea4f59ced528" providerId="LiveId" clId="{9D6B4152-0DD5-4F9F-A2E5-8B7ABFA917F0}" dt="2022-10-15T14:35:24.712" v="83" actId="20577"/>
        <pc:sldMkLst>
          <pc:docMk/>
          <pc:sldMk cId="1557930757" sldId="261"/>
        </pc:sldMkLst>
        <pc:spChg chg="mod">
          <ac:chgData name="Rebecca Topping" userId="da02ea4f59ced528" providerId="LiveId" clId="{9D6B4152-0DD5-4F9F-A2E5-8B7ABFA917F0}" dt="2022-10-15T14:35:24.712" v="83" actId="20577"/>
          <ac:spMkLst>
            <pc:docMk/>
            <pc:sldMk cId="1557930757" sldId="261"/>
            <ac:spMk id="3" creationId="{00000000-0000-0000-0000-000000000000}"/>
          </ac:spMkLst>
        </pc:spChg>
        <pc:spChg chg="mod">
          <ac:chgData name="Rebecca Topping" userId="da02ea4f59ced528" providerId="LiveId" clId="{9D6B4152-0DD5-4F9F-A2E5-8B7ABFA917F0}" dt="2022-10-15T14:35:16.380" v="64" actId="20577"/>
          <ac:spMkLst>
            <pc:docMk/>
            <pc:sldMk cId="1557930757" sldId="26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7BDBE944-C0AD-493B-AEC3-5CB0BB5E8DB6}" type="datetimeFigureOut">
              <a:rPr lang="en-GB" smtClean="0"/>
              <a:t>15/10/2022</a:t>
            </a:fld>
            <a:endParaRPr lang="en-GB" dirty="0"/>
          </a:p>
        </p:txBody>
      </p:sp>
      <p:sp>
        <p:nvSpPr>
          <p:cNvPr id="4" name="Slide Image Placeholder 3"/>
          <p:cNvSpPr>
            <a:spLocks noGrp="1" noRot="1" noChangeAspect="1"/>
          </p:cNvSpPr>
          <p:nvPr>
            <p:ph type="sldImg" idx="2"/>
          </p:nvPr>
        </p:nvSpPr>
        <p:spPr>
          <a:xfrm>
            <a:off x="1016000" y="1235075"/>
            <a:ext cx="4710113" cy="33321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6B7CB429-CC4E-46A4-AD31-46D4A417139D}" type="slidenum">
              <a:rPr lang="en-GB" smtClean="0"/>
              <a:t>‹#›</a:t>
            </a:fld>
            <a:endParaRPr lang="en-GB" dirty="0"/>
          </a:p>
        </p:txBody>
      </p:sp>
    </p:spTree>
    <p:extLst>
      <p:ext uri="{BB962C8B-B14F-4D97-AF65-F5344CB8AC3E}">
        <p14:creationId xmlns:p14="http://schemas.microsoft.com/office/powerpoint/2010/main" val="29458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7CB429-CC4E-46A4-AD31-46D4A417139D}" type="slidenum">
              <a:rPr lang="en-GB" smtClean="0"/>
              <a:t>1</a:t>
            </a:fld>
            <a:endParaRPr lang="en-GB" dirty="0"/>
          </a:p>
        </p:txBody>
      </p:sp>
    </p:spTree>
    <p:extLst>
      <p:ext uri="{BB962C8B-B14F-4D97-AF65-F5344CB8AC3E}">
        <p14:creationId xmlns:p14="http://schemas.microsoft.com/office/powerpoint/2010/main" val="306754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Char char="-"/>
            </a:pPr>
            <a:endParaRPr lang="en-GB" altLang="en-US" dirty="0"/>
          </a:p>
        </p:txBody>
      </p:sp>
      <p:sp>
        <p:nvSpPr>
          <p:cNvPr id="4" name="Slide Number Placeholder 3"/>
          <p:cNvSpPr>
            <a:spLocks noGrp="1"/>
          </p:cNvSpPr>
          <p:nvPr>
            <p:ph type="sldNum" sz="quarter" idx="10"/>
          </p:nvPr>
        </p:nvSpPr>
        <p:spPr/>
        <p:txBody>
          <a:bodyPr/>
          <a:lstStyle/>
          <a:p>
            <a:fld id="{6B7CB429-CC4E-46A4-AD31-46D4A417139D}" type="slidenum">
              <a:rPr lang="en-GB" smtClean="0"/>
              <a:t>10</a:t>
            </a:fld>
            <a:endParaRPr lang="en-GB" dirty="0"/>
          </a:p>
        </p:txBody>
      </p:sp>
    </p:spTree>
    <p:extLst>
      <p:ext uri="{BB962C8B-B14F-4D97-AF65-F5344CB8AC3E}">
        <p14:creationId xmlns:p14="http://schemas.microsoft.com/office/powerpoint/2010/main" val="2677430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6B7CB429-CC4E-46A4-AD31-46D4A417139D}" type="slidenum">
              <a:rPr lang="en-GB" smtClean="0"/>
              <a:t>11</a:t>
            </a:fld>
            <a:endParaRPr lang="en-GB" dirty="0"/>
          </a:p>
        </p:txBody>
      </p:sp>
    </p:spTree>
    <p:extLst>
      <p:ext uri="{BB962C8B-B14F-4D97-AF65-F5344CB8AC3E}">
        <p14:creationId xmlns:p14="http://schemas.microsoft.com/office/powerpoint/2010/main" val="44212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p:txBody>
      </p:sp>
      <p:sp>
        <p:nvSpPr>
          <p:cNvPr id="4" name="Slide Number Placeholder 3"/>
          <p:cNvSpPr>
            <a:spLocks noGrp="1"/>
          </p:cNvSpPr>
          <p:nvPr>
            <p:ph type="sldNum" sz="quarter" idx="10"/>
          </p:nvPr>
        </p:nvSpPr>
        <p:spPr/>
        <p:txBody>
          <a:bodyPr/>
          <a:lstStyle/>
          <a:p>
            <a:fld id="{6B7CB429-CC4E-46A4-AD31-46D4A417139D}" type="slidenum">
              <a:rPr lang="en-GB" smtClean="0"/>
              <a:t>12</a:t>
            </a:fld>
            <a:endParaRPr lang="en-GB" dirty="0"/>
          </a:p>
        </p:txBody>
      </p:sp>
    </p:spTree>
    <p:extLst>
      <p:ext uri="{BB962C8B-B14F-4D97-AF65-F5344CB8AC3E}">
        <p14:creationId xmlns:p14="http://schemas.microsoft.com/office/powerpoint/2010/main" val="262439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None/>
            </a:pPr>
            <a:endParaRPr lang="en-GB" altLang="en-US" dirty="0"/>
          </a:p>
        </p:txBody>
      </p:sp>
      <p:sp>
        <p:nvSpPr>
          <p:cNvPr id="4" name="Slide Number Placeholder 3"/>
          <p:cNvSpPr>
            <a:spLocks noGrp="1"/>
          </p:cNvSpPr>
          <p:nvPr>
            <p:ph type="sldNum" sz="quarter" idx="10"/>
          </p:nvPr>
        </p:nvSpPr>
        <p:spPr/>
        <p:txBody>
          <a:bodyPr/>
          <a:lstStyle/>
          <a:p>
            <a:fld id="{6B7CB429-CC4E-46A4-AD31-46D4A417139D}" type="slidenum">
              <a:rPr lang="en-GB" smtClean="0"/>
              <a:t>13</a:t>
            </a:fld>
            <a:endParaRPr lang="en-GB" dirty="0"/>
          </a:p>
        </p:txBody>
      </p:sp>
    </p:spTree>
    <p:extLst>
      <p:ext uri="{BB962C8B-B14F-4D97-AF65-F5344CB8AC3E}">
        <p14:creationId xmlns:p14="http://schemas.microsoft.com/office/powerpoint/2010/main" val="198078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p:txBody>
      </p:sp>
      <p:sp>
        <p:nvSpPr>
          <p:cNvPr id="4" name="Slide Number Placeholder 3"/>
          <p:cNvSpPr>
            <a:spLocks noGrp="1"/>
          </p:cNvSpPr>
          <p:nvPr>
            <p:ph type="sldNum" sz="quarter" idx="10"/>
          </p:nvPr>
        </p:nvSpPr>
        <p:spPr/>
        <p:txBody>
          <a:bodyPr/>
          <a:lstStyle/>
          <a:p>
            <a:fld id="{6B7CB429-CC4E-46A4-AD31-46D4A417139D}" type="slidenum">
              <a:rPr lang="en-GB" smtClean="0"/>
              <a:t>14</a:t>
            </a:fld>
            <a:endParaRPr lang="en-GB" dirty="0"/>
          </a:p>
        </p:txBody>
      </p:sp>
    </p:spTree>
    <p:extLst>
      <p:ext uri="{BB962C8B-B14F-4D97-AF65-F5344CB8AC3E}">
        <p14:creationId xmlns:p14="http://schemas.microsoft.com/office/powerpoint/2010/main" val="2794552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dirty="0"/>
          </a:p>
        </p:txBody>
      </p:sp>
      <p:sp>
        <p:nvSpPr>
          <p:cNvPr id="4" name="Slide Number Placeholder 3"/>
          <p:cNvSpPr>
            <a:spLocks noGrp="1"/>
          </p:cNvSpPr>
          <p:nvPr>
            <p:ph type="sldNum" sz="quarter" idx="10"/>
          </p:nvPr>
        </p:nvSpPr>
        <p:spPr/>
        <p:txBody>
          <a:bodyPr/>
          <a:lstStyle/>
          <a:p>
            <a:fld id="{6B7CB429-CC4E-46A4-AD31-46D4A417139D}" type="slidenum">
              <a:rPr lang="en-GB" smtClean="0"/>
              <a:t>15</a:t>
            </a:fld>
            <a:endParaRPr lang="en-GB" dirty="0"/>
          </a:p>
        </p:txBody>
      </p:sp>
    </p:spTree>
    <p:extLst>
      <p:ext uri="{BB962C8B-B14F-4D97-AF65-F5344CB8AC3E}">
        <p14:creationId xmlns:p14="http://schemas.microsoft.com/office/powerpoint/2010/main" val="2595718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7CB429-CC4E-46A4-AD31-46D4A417139D}" type="slidenum">
              <a:rPr lang="en-GB" smtClean="0"/>
              <a:t>16</a:t>
            </a:fld>
            <a:endParaRPr lang="en-GB" dirty="0"/>
          </a:p>
        </p:txBody>
      </p:sp>
    </p:spTree>
    <p:extLst>
      <p:ext uri="{BB962C8B-B14F-4D97-AF65-F5344CB8AC3E}">
        <p14:creationId xmlns:p14="http://schemas.microsoft.com/office/powerpoint/2010/main" val="304966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7CB429-CC4E-46A4-AD31-46D4A417139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75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GB" dirty="0"/>
          </a:p>
        </p:txBody>
      </p:sp>
      <p:sp>
        <p:nvSpPr>
          <p:cNvPr id="4" name="Slide Number Placeholder 3"/>
          <p:cNvSpPr>
            <a:spLocks noGrp="1"/>
          </p:cNvSpPr>
          <p:nvPr>
            <p:ph type="sldNum" sz="quarter" idx="10"/>
          </p:nvPr>
        </p:nvSpPr>
        <p:spPr/>
        <p:txBody>
          <a:bodyPr/>
          <a:lstStyle/>
          <a:p>
            <a:fld id="{6B7CB429-CC4E-46A4-AD31-46D4A417139D}" type="slidenum">
              <a:rPr lang="en-GB" smtClean="0"/>
              <a:t>3</a:t>
            </a:fld>
            <a:endParaRPr lang="en-GB" dirty="0"/>
          </a:p>
        </p:txBody>
      </p:sp>
    </p:spTree>
    <p:extLst>
      <p:ext uri="{BB962C8B-B14F-4D97-AF65-F5344CB8AC3E}">
        <p14:creationId xmlns:p14="http://schemas.microsoft.com/office/powerpoint/2010/main" val="388589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endParaRPr lang="en-GB" altLang="en-US" dirty="0"/>
          </a:p>
        </p:txBody>
      </p:sp>
      <p:sp>
        <p:nvSpPr>
          <p:cNvPr id="4" name="Slide Number Placeholder 3"/>
          <p:cNvSpPr>
            <a:spLocks noGrp="1"/>
          </p:cNvSpPr>
          <p:nvPr>
            <p:ph type="sldNum" sz="quarter" idx="10"/>
          </p:nvPr>
        </p:nvSpPr>
        <p:spPr/>
        <p:txBody>
          <a:bodyPr/>
          <a:lstStyle/>
          <a:p>
            <a:fld id="{6B7CB429-CC4E-46A4-AD31-46D4A417139D}" type="slidenum">
              <a:rPr lang="en-GB" smtClean="0"/>
              <a:t>4</a:t>
            </a:fld>
            <a:endParaRPr lang="en-GB" dirty="0"/>
          </a:p>
        </p:txBody>
      </p:sp>
    </p:spTree>
    <p:extLst>
      <p:ext uri="{BB962C8B-B14F-4D97-AF65-F5344CB8AC3E}">
        <p14:creationId xmlns:p14="http://schemas.microsoft.com/office/powerpoint/2010/main" val="2142576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7CB429-CC4E-46A4-AD31-46D4A417139D}" type="slidenum">
              <a:rPr lang="en-GB" smtClean="0"/>
              <a:t>5</a:t>
            </a:fld>
            <a:endParaRPr lang="en-GB" dirty="0"/>
          </a:p>
        </p:txBody>
      </p:sp>
    </p:spTree>
    <p:extLst>
      <p:ext uri="{BB962C8B-B14F-4D97-AF65-F5344CB8AC3E}">
        <p14:creationId xmlns:p14="http://schemas.microsoft.com/office/powerpoint/2010/main" val="172646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Char char="-"/>
            </a:pPr>
            <a:endParaRPr lang="en-GB" altLang="en-US" dirty="0"/>
          </a:p>
        </p:txBody>
      </p:sp>
      <p:sp>
        <p:nvSpPr>
          <p:cNvPr id="4" name="Slide Number Placeholder 3"/>
          <p:cNvSpPr>
            <a:spLocks noGrp="1"/>
          </p:cNvSpPr>
          <p:nvPr>
            <p:ph type="sldNum" sz="quarter" idx="10"/>
          </p:nvPr>
        </p:nvSpPr>
        <p:spPr/>
        <p:txBody>
          <a:bodyPr/>
          <a:lstStyle/>
          <a:p>
            <a:fld id="{6B7CB429-CC4E-46A4-AD31-46D4A417139D}" type="slidenum">
              <a:rPr lang="en-GB" smtClean="0"/>
              <a:t>6</a:t>
            </a:fld>
            <a:endParaRPr lang="en-GB" dirty="0"/>
          </a:p>
        </p:txBody>
      </p:sp>
    </p:spTree>
    <p:extLst>
      <p:ext uri="{BB962C8B-B14F-4D97-AF65-F5344CB8AC3E}">
        <p14:creationId xmlns:p14="http://schemas.microsoft.com/office/powerpoint/2010/main" val="305369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a:lnSpc>
                <a:spcPct val="90000"/>
              </a:lnSpc>
              <a:buFontTx/>
              <a:buChar char="-"/>
            </a:pPr>
            <a:endParaRPr lang="en-GB" altLang="en-US" dirty="0"/>
          </a:p>
        </p:txBody>
      </p:sp>
      <p:sp>
        <p:nvSpPr>
          <p:cNvPr id="4" name="Slide Number Placeholder 3"/>
          <p:cNvSpPr>
            <a:spLocks noGrp="1"/>
          </p:cNvSpPr>
          <p:nvPr>
            <p:ph type="sldNum" sz="quarter" idx="10"/>
          </p:nvPr>
        </p:nvSpPr>
        <p:spPr/>
        <p:txBody>
          <a:bodyPr/>
          <a:lstStyle/>
          <a:p>
            <a:fld id="{6B7CB429-CC4E-46A4-AD31-46D4A417139D}" type="slidenum">
              <a:rPr lang="en-GB" smtClean="0"/>
              <a:t>7</a:t>
            </a:fld>
            <a:endParaRPr lang="en-GB" dirty="0"/>
          </a:p>
        </p:txBody>
      </p:sp>
    </p:spTree>
    <p:extLst>
      <p:ext uri="{BB962C8B-B14F-4D97-AF65-F5344CB8AC3E}">
        <p14:creationId xmlns:p14="http://schemas.microsoft.com/office/powerpoint/2010/main" val="1184341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Char char="-"/>
            </a:pPr>
            <a:endParaRPr lang="en-GB" altLang="en-US" dirty="0"/>
          </a:p>
        </p:txBody>
      </p:sp>
      <p:sp>
        <p:nvSpPr>
          <p:cNvPr id="4" name="Slide Number Placeholder 3"/>
          <p:cNvSpPr>
            <a:spLocks noGrp="1"/>
          </p:cNvSpPr>
          <p:nvPr>
            <p:ph type="sldNum" sz="quarter" idx="10"/>
          </p:nvPr>
        </p:nvSpPr>
        <p:spPr/>
        <p:txBody>
          <a:bodyPr/>
          <a:lstStyle/>
          <a:p>
            <a:fld id="{6B7CB429-CC4E-46A4-AD31-46D4A417139D}" type="slidenum">
              <a:rPr lang="en-GB" smtClean="0"/>
              <a:t>8</a:t>
            </a:fld>
            <a:endParaRPr lang="en-GB" dirty="0"/>
          </a:p>
        </p:txBody>
      </p:sp>
    </p:spTree>
    <p:extLst>
      <p:ext uri="{BB962C8B-B14F-4D97-AF65-F5344CB8AC3E}">
        <p14:creationId xmlns:p14="http://schemas.microsoft.com/office/powerpoint/2010/main" val="247437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Char char="-"/>
            </a:pPr>
            <a:endParaRPr lang="en-GB" altLang="en-US" dirty="0"/>
          </a:p>
        </p:txBody>
      </p:sp>
      <p:sp>
        <p:nvSpPr>
          <p:cNvPr id="4" name="Slide Number Placeholder 3"/>
          <p:cNvSpPr>
            <a:spLocks noGrp="1"/>
          </p:cNvSpPr>
          <p:nvPr>
            <p:ph type="sldNum" sz="quarter" idx="10"/>
          </p:nvPr>
        </p:nvSpPr>
        <p:spPr/>
        <p:txBody>
          <a:bodyPr/>
          <a:lstStyle/>
          <a:p>
            <a:fld id="{6B7CB429-CC4E-46A4-AD31-46D4A417139D}" type="slidenum">
              <a:rPr lang="en-GB" smtClean="0"/>
              <a:t>9</a:t>
            </a:fld>
            <a:endParaRPr lang="en-GB" dirty="0"/>
          </a:p>
        </p:txBody>
      </p:sp>
    </p:spTree>
    <p:extLst>
      <p:ext uri="{BB962C8B-B14F-4D97-AF65-F5344CB8AC3E}">
        <p14:creationId xmlns:p14="http://schemas.microsoft.com/office/powerpoint/2010/main" val="688603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01 - White">
    <p:bg>
      <p:bgPr>
        <a:solidFill>
          <a:schemeClr val="bg1"/>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7E6B01C7-C022-3146-98E2-88F271B512BE}"/>
              </a:ext>
            </a:extLst>
          </p:cNvPr>
          <p:cNvSpPr>
            <a:spLocks noGrp="1"/>
          </p:cNvSpPr>
          <p:nvPr>
            <p:ph type="pic" sz="quarter" idx="10" hasCustomPrompt="1"/>
          </p:nvPr>
        </p:nvSpPr>
        <p:spPr>
          <a:xfrm>
            <a:off x="2540000" y="0"/>
            <a:ext cx="5019675" cy="5346700"/>
          </a:xfrm>
        </p:spPr>
        <p:txBody>
          <a:bodyPr lIns="360000" tIns="360000" rIns="360000" bIns="360000" anchor="ctr" anchorCtr="0"/>
          <a:lstStyle>
            <a:lvl1pPr marL="0" indent="0" algn="r">
              <a:buNone/>
              <a:defRPr>
                <a:solidFill>
                  <a:schemeClr val="accent4"/>
                </a:solidFill>
              </a:defRPr>
            </a:lvl1pPr>
          </a:lstStyle>
          <a:p>
            <a:r>
              <a:rPr lang="en-US" dirty="0"/>
              <a:t>[Optional: Add a full-page cover image]</a:t>
            </a:r>
          </a:p>
        </p:txBody>
      </p:sp>
      <p:sp>
        <p:nvSpPr>
          <p:cNvPr id="3" name="Subtitle"/>
          <p:cNvSpPr>
            <a:spLocks noGrp="1"/>
          </p:cNvSpPr>
          <p:nvPr>
            <p:ph type="subTitle" idx="1" hasCustomPrompt="1"/>
          </p:nvPr>
        </p:nvSpPr>
        <p:spPr>
          <a:xfrm>
            <a:off x="358776" y="2931992"/>
            <a:ext cx="4514849" cy="593151"/>
          </a:xfrm>
        </p:spPr>
        <p:txBody>
          <a:bodyPr/>
          <a:lstStyle>
            <a:lvl1pPr marL="0" indent="0" algn="l">
              <a:lnSpc>
                <a:spcPct val="90000"/>
              </a:lnSpc>
              <a:buNone/>
              <a:defRPr sz="1871">
                <a:solidFill>
                  <a:schemeClr val="tx2"/>
                </a:solidFill>
              </a:defRPr>
            </a:lvl1pPr>
            <a:lvl2pPr marL="356433" indent="0" algn="ctr">
              <a:buNone/>
              <a:defRPr sz="1559"/>
            </a:lvl2pPr>
            <a:lvl3pPr marL="712866" indent="0" algn="ctr">
              <a:buNone/>
              <a:defRPr sz="1403"/>
            </a:lvl3pPr>
            <a:lvl4pPr marL="1069299" indent="0" algn="ctr">
              <a:buNone/>
              <a:defRPr sz="1247"/>
            </a:lvl4pPr>
            <a:lvl5pPr marL="1425732" indent="0" algn="ctr">
              <a:buNone/>
              <a:defRPr sz="1247"/>
            </a:lvl5pPr>
            <a:lvl6pPr marL="1782166" indent="0" algn="ctr">
              <a:buNone/>
              <a:defRPr sz="1247"/>
            </a:lvl6pPr>
            <a:lvl7pPr marL="2138599" indent="0" algn="ctr">
              <a:buNone/>
              <a:defRPr sz="1247"/>
            </a:lvl7pPr>
            <a:lvl8pPr marL="2495032" indent="0" algn="ctr">
              <a:buNone/>
              <a:defRPr sz="1247"/>
            </a:lvl8pPr>
            <a:lvl9pPr marL="2851465" indent="0" algn="ctr">
              <a:buNone/>
              <a:defRPr sz="1247"/>
            </a:lvl9pPr>
          </a:lstStyle>
          <a:p>
            <a:r>
              <a:rPr lang="en-US" dirty="0"/>
              <a:t>Click to edit master subtitle style</a:t>
            </a:r>
          </a:p>
        </p:txBody>
      </p:sp>
      <p:cxnSp>
        <p:nvCxnSpPr>
          <p:cNvPr id="17" name="Bar">
            <a:extLst>
              <a:ext uri="{FF2B5EF4-FFF2-40B4-BE49-F238E27FC236}">
                <a16:creationId xmlns:a16="http://schemas.microsoft.com/office/drawing/2014/main" id="{43842E3E-56B1-D140-845F-F3B8119D144F}"/>
              </a:ext>
            </a:extLst>
          </p:cNvPr>
          <p:cNvCxnSpPr>
            <a:cxnSpLocks/>
          </p:cNvCxnSpPr>
          <p:nvPr userDrawn="1"/>
        </p:nvCxnSpPr>
        <p:spPr>
          <a:xfrm>
            <a:off x="358775" y="2673350"/>
            <a:ext cx="126349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ctrTitle" hasCustomPrompt="1"/>
          </p:nvPr>
        </p:nvSpPr>
        <p:spPr>
          <a:xfrm>
            <a:off x="358776" y="357188"/>
            <a:ext cx="4514849" cy="2022455"/>
          </a:xfrm>
        </p:spPr>
        <p:txBody>
          <a:bodyPr anchor="t" anchorCtr="0">
            <a:noAutofit/>
          </a:bodyPr>
          <a:lstStyle>
            <a:lvl1pPr algn="l">
              <a:defRPr sz="4600">
                <a:solidFill>
                  <a:schemeClr val="tx2"/>
                </a:solidFill>
              </a:defRPr>
            </a:lvl1pPr>
          </a:lstStyle>
          <a:p>
            <a:r>
              <a:rPr lang="en-US" dirty="0"/>
              <a:t>CLICK TO EDIT MASTER TITLE STYLE</a:t>
            </a:r>
          </a:p>
        </p:txBody>
      </p:sp>
      <p:pic>
        <p:nvPicPr>
          <p:cNvPr id="9" name="Picture 8">
            <a:extLst>
              <a:ext uri="{FF2B5EF4-FFF2-40B4-BE49-F238E27FC236}">
                <a16:creationId xmlns:a16="http://schemas.microsoft.com/office/drawing/2014/main" id="{F2668BA1-C205-C044-827F-8DFA2C3FADA0}"/>
              </a:ext>
            </a:extLst>
          </p:cNvPr>
          <p:cNvPicPr>
            <a:picLocks noChangeAspect="1"/>
          </p:cNvPicPr>
          <p:nvPr userDrawn="1"/>
        </p:nvPicPr>
        <p:blipFill>
          <a:blip r:embed="rId2"/>
          <a:stretch>
            <a:fillRect/>
          </a:stretch>
        </p:blipFill>
        <p:spPr>
          <a:xfrm>
            <a:off x="358775" y="4676379"/>
            <a:ext cx="2505600" cy="313200"/>
          </a:xfrm>
          <a:prstGeom prst="rect">
            <a:avLst/>
          </a:prstGeom>
        </p:spPr>
      </p:pic>
      <p:sp>
        <p:nvSpPr>
          <p:cNvPr id="8" name="Text Placeholder 4"/>
          <p:cNvSpPr>
            <a:spLocks noGrp="1"/>
          </p:cNvSpPr>
          <p:nvPr>
            <p:ph type="body" sz="quarter" idx="11" hasCustomPrompt="1"/>
          </p:nvPr>
        </p:nvSpPr>
        <p:spPr>
          <a:xfrm>
            <a:off x="5169600" y="4834800"/>
            <a:ext cx="2124000" cy="144000"/>
          </a:xfrm>
        </p:spPr>
        <p:txBody>
          <a:bodyPr/>
          <a:lstStyle>
            <a:lvl1pPr marL="0" indent="0" algn="r">
              <a:buNone/>
              <a:defRPr sz="1100" b="1" cap="all" baseline="0"/>
            </a:lvl1pPr>
          </a:lstStyle>
          <a:p>
            <a:r>
              <a:rPr lang="en-GB" dirty="0"/>
              <a:t>Click to add P&amp;C</a:t>
            </a:r>
          </a:p>
        </p:txBody>
      </p:sp>
    </p:spTree>
    <p:extLst>
      <p:ext uri="{BB962C8B-B14F-4D97-AF65-F5344CB8AC3E}">
        <p14:creationId xmlns:p14="http://schemas.microsoft.com/office/powerpoint/2010/main" val="3774113088"/>
      </p:ext>
    </p:extLst>
  </p:cSld>
  <p:clrMapOvr>
    <a:masterClrMapping/>
  </p:clrMapOvr>
  <p:extLst>
    <p:ext uri="{DCECCB84-F9BA-43D5-87BE-67443E8EF086}">
      <p15:sldGuideLst xmlns:p15="http://schemas.microsoft.com/office/powerpoint/2012/main">
        <p15:guide id="1" orient="horz" pos="16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age 01 - Light Silver">
    <p:bg>
      <p:bgPr>
        <a:solidFill>
          <a:schemeClr val="accent3"/>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7E6B01C7-C022-3146-98E2-88F271B512BE}"/>
              </a:ext>
            </a:extLst>
          </p:cNvPr>
          <p:cNvSpPr>
            <a:spLocks noGrp="1"/>
          </p:cNvSpPr>
          <p:nvPr>
            <p:ph type="pic" sz="quarter" idx="10" hasCustomPrompt="1"/>
          </p:nvPr>
        </p:nvSpPr>
        <p:spPr>
          <a:xfrm>
            <a:off x="2540000" y="0"/>
            <a:ext cx="5019675" cy="5346700"/>
          </a:xfrm>
        </p:spPr>
        <p:txBody>
          <a:bodyPr lIns="360000" tIns="360000" rIns="360000" bIns="360000" anchor="ctr" anchorCtr="0"/>
          <a:lstStyle>
            <a:lvl1pPr marL="0" indent="0" algn="r">
              <a:buNone/>
              <a:defRPr>
                <a:solidFill>
                  <a:schemeClr val="accent4"/>
                </a:solidFill>
              </a:defRPr>
            </a:lvl1pPr>
          </a:lstStyle>
          <a:p>
            <a:r>
              <a:rPr lang="en-US" dirty="0"/>
              <a:t>[Optional: Add a full-page cover image]</a:t>
            </a:r>
          </a:p>
        </p:txBody>
      </p:sp>
      <p:sp>
        <p:nvSpPr>
          <p:cNvPr id="3" name="Subtitle"/>
          <p:cNvSpPr>
            <a:spLocks noGrp="1"/>
          </p:cNvSpPr>
          <p:nvPr>
            <p:ph type="subTitle" idx="1" hasCustomPrompt="1"/>
          </p:nvPr>
        </p:nvSpPr>
        <p:spPr>
          <a:xfrm>
            <a:off x="358776" y="2931992"/>
            <a:ext cx="4514849" cy="593151"/>
          </a:xfrm>
        </p:spPr>
        <p:txBody>
          <a:bodyPr/>
          <a:lstStyle>
            <a:lvl1pPr marL="0" indent="0" algn="l">
              <a:lnSpc>
                <a:spcPct val="90000"/>
              </a:lnSpc>
              <a:buNone/>
              <a:defRPr sz="1871">
                <a:solidFill>
                  <a:schemeClr val="tx2"/>
                </a:solidFill>
              </a:defRPr>
            </a:lvl1pPr>
            <a:lvl2pPr marL="356433" indent="0" algn="ctr">
              <a:buNone/>
              <a:defRPr sz="1559"/>
            </a:lvl2pPr>
            <a:lvl3pPr marL="712866" indent="0" algn="ctr">
              <a:buNone/>
              <a:defRPr sz="1403"/>
            </a:lvl3pPr>
            <a:lvl4pPr marL="1069299" indent="0" algn="ctr">
              <a:buNone/>
              <a:defRPr sz="1247"/>
            </a:lvl4pPr>
            <a:lvl5pPr marL="1425732" indent="0" algn="ctr">
              <a:buNone/>
              <a:defRPr sz="1247"/>
            </a:lvl5pPr>
            <a:lvl6pPr marL="1782166" indent="0" algn="ctr">
              <a:buNone/>
              <a:defRPr sz="1247"/>
            </a:lvl6pPr>
            <a:lvl7pPr marL="2138599" indent="0" algn="ctr">
              <a:buNone/>
              <a:defRPr sz="1247"/>
            </a:lvl7pPr>
            <a:lvl8pPr marL="2495032" indent="0" algn="ctr">
              <a:buNone/>
              <a:defRPr sz="1247"/>
            </a:lvl8pPr>
            <a:lvl9pPr marL="2851465" indent="0" algn="ctr">
              <a:buNone/>
              <a:defRPr sz="1247"/>
            </a:lvl9pPr>
          </a:lstStyle>
          <a:p>
            <a:r>
              <a:rPr lang="en-US" dirty="0"/>
              <a:t>Click to edit master subtitle style</a:t>
            </a:r>
          </a:p>
        </p:txBody>
      </p:sp>
      <p:cxnSp>
        <p:nvCxnSpPr>
          <p:cNvPr id="17" name="Bar">
            <a:extLst>
              <a:ext uri="{FF2B5EF4-FFF2-40B4-BE49-F238E27FC236}">
                <a16:creationId xmlns:a16="http://schemas.microsoft.com/office/drawing/2014/main" id="{43842E3E-56B1-D140-845F-F3B8119D144F}"/>
              </a:ext>
            </a:extLst>
          </p:cNvPr>
          <p:cNvCxnSpPr>
            <a:cxnSpLocks/>
          </p:cNvCxnSpPr>
          <p:nvPr userDrawn="1"/>
        </p:nvCxnSpPr>
        <p:spPr>
          <a:xfrm>
            <a:off x="358775" y="2673350"/>
            <a:ext cx="126349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ctrTitle" hasCustomPrompt="1"/>
          </p:nvPr>
        </p:nvSpPr>
        <p:spPr>
          <a:xfrm>
            <a:off x="358776" y="357188"/>
            <a:ext cx="4514849" cy="2022455"/>
          </a:xfrm>
        </p:spPr>
        <p:txBody>
          <a:bodyPr anchor="t" anchorCtr="0">
            <a:noAutofit/>
          </a:bodyPr>
          <a:lstStyle>
            <a:lvl1pPr algn="l">
              <a:defRPr sz="4600">
                <a:solidFill>
                  <a:schemeClr val="tx2"/>
                </a:solidFill>
              </a:defRPr>
            </a:lvl1pPr>
          </a:lstStyle>
          <a:p>
            <a:r>
              <a:rPr lang="en-US" dirty="0"/>
              <a:t>CLICK TO EDIT MASTER TITLE STYLE</a:t>
            </a:r>
          </a:p>
        </p:txBody>
      </p:sp>
      <p:pic>
        <p:nvPicPr>
          <p:cNvPr id="7" name="Picture 6">
            <a:extLst>
              <a:ext uri="{FF2B5EF4-FFF2-40B4-BE49-F238E27FC236}">
                <a16:creationId xmlns:a16="http://schemas.microsoft.com/office/drawing/2014/main" id="{E25129FD-099C-C54A-AD54-D6B69A63D7CE}"/>
              </a:ext>
            </a:extLst>
          </p:cNvPr>
          <p:cNvPicPr>
            <a:picLocks noChangeAspect="1"/>
          </p:cNvPicPr>
          <p:nvPr userDrawn="1"/>
        </p:nvPicPr>
        <p:blipFill>
          <a:blip r:embed="rId2"/>
          <a:stretch>
            <a:fillRect/>
          </a:stretch>
        </p:blipFill>
        <p:spPr>
          <a:xfrm>
            <a:off x="358775" y="4676379"/>
            <a:ext cx="2505600" cy="313200"/>
          </a:xfrm>
          <a:prstGeom prst="rect">
            <a:avLst/>
          </a:prstGeom>
        </p:spPr>
      </p:pic>
      <p:sp>
        <p:nvSpPr>
          <p:cNvPr id="9" name="Text Placeholder 4"/>
          <p:cNvSpPr>
            <a:spLocks noGrp="1"/>
          </p:cNvSpPr>
          <p:nvPr>
            <p:ph type="body" sz="quarter" idx="11" hasCustomPrompt="1"/>
          </p:nvPr>
        </p:nvSpPr>
        <p:spPr>
          <a:xfrm>
            <a:off x="5169600" y="4834800"/>
            <a:ext cx="2124000" cy="144000"/>
          </a:xfrm>
        </p:spPr>
        <p:txBody>
          <a:bodyPr/>
          <a:lstStyle>
            <a:lvl1pPr marL="0" indent="0" algn="r">
              <a:buNone/>
              <a:defRPr sz="1100" b="1" cap="all" baseline="0"/>
            </a:lvl1pPr>
          </a:lstStyle>
          <a:p>
            <a:r>
              <a:rPr lang="en-GB" dirty="0"/>
              <a:t>Click to add P&amp;C</a:t>
            </a:r>
          </a:p>
        </p:txBody>
      </p:sp>
    </p:spTree>
    <p:extLst>
      <p:ext uri="{BB962C8B-B14F-4D97-AF65-F5344CB8AC3E}">
        <p14:creationId xmlns:p14="http://schemas.microsoft.com/office/powerpoint/2010/main" val="3067440237"/>
      </p:ext>
    </p:extLst>
  </p:cSld>
  <p:clrMapOvr>
    <a:masterClrMapping/>
  </p:clrMapOvr>
  <p:extLst>
    <p:ext uri="{DCECCB84-F9BA-43D5-87BE-67443E8EF086}">
      <p15:sldGuideLst xmlns:p15="http://schemas.microsoft.com/office/powerpoint/2012/main">
        <p15:guide id="1" orient="horz" pos="16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Light Silv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357188"/>
            <a:ext cx="6842125" cy="695325"/>
          </a:xfrm>
        </p:spPr>
        <p:txBody>
          <a:bodyPr anchor="t" anchorCtr="0"/>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8775" y="1196975"/>
            <a:ext cx="6842125" cy="33480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CB4CFE9A-EA68-1842-AB9F-4C70845F61AD}"/>
              </a:ext>
            </a:extLst>
          </p:cNvPr>
          <p:cNvSpPr>
            <a:spLocks noGrp="1"/>
          </p:cNvSpPr>
          <p:nvPr>
            <p:ph type="dt" sz="half" idx="10"/>
          </p:nvPr>
        </p:nvSpPr>
        <p:spPr/>
        <p:txBody>
          <a:bodyPr/>
          <a:lstStyle/>
          <a:p>
            <a:r>
              <a:rPr lang="en-GB" dirty="0"/>
              <a:t>15/01/2020</a:t>
            </a:r>
            <a:endParaRPr lang="en-US" dirty="0"/>
          </a:p>
        </p:txBody>
      </p:sp>
      <p:sp>
        <p:nvSpPr>
          <p:cNvPr id="13" name="Footer Placeholder 12">
            <a:extLst>
              <a:ext uri="{FF2B5EF4-FFF2-40B4-BE49-F238E27FC236}">
                <a16:creationId xmlns:a16="http://schemas.microsoft.com/office/drawing/2014/main" id="{4CF449D6-F5D7-C34C-82DD-76EDB3B7500E}"/>
              </a:ext>
            </a:extLst>
          </p:cNvPr>
          <p:cNvSpPr>
            <a:spLocks noGrp="1"/>
          </p:cNvSpPr>
          <p:nvPr>
            <p:ph type="ftr" sz="quarter" idx="11"/>
          </p:nvPr>
        </p:nvSpPr>
        <p:spPr/>
        <p:txBody>
          <a:bodyPr/>
          <a:lstStyle/>
          <a:p>
            <a:endParaRPr lang="en-US" dirty="0"/>
          </a:p>
        </p:txBody>
      </p:sp>
      <p:sp>
        <p:nvSpPr>
          <p:cNvPr id="14" name="Slide Number Placeholder 13">
            <a:extLst>
              <a:ext uri="{FF2B5EF4-FFF2-40B4-BE49-F238E27FC236}">
                <a16:creationId xmlns:a16="http://schemas.microsoft.com/office/drawing/2014/main" id="{5D49FC8A-4DE0-E74A-9ED6-CB54D2CC31C9}"/>
              </a:ext>
            </a:extLst>
          </p:cNvPr>
          <p:cNvSpPr>
            <a:spLocks noGrp="1"/>
          </p:cNvSpPr>
          <p:nvPr>
            <p:ph type="sldNum" sz="quarter" idx="12"/>
          </p:nvPr>
        </p:nvSpPr>
        <p:spPr/>
        <p:txBody>
          <a:bodyPr/>
          <a:lstStyle/>
          <a:p>
            <a:fld id="{EC12962E-17B9-044C-A389-8CA52BA07789}" type="slidenum">
              <a:rPr lang="en-US" smtClean="0"/>
              <a:pPr/>
              <a:t>‹#›</a:t>
            </a:fld>
            <a:endParaRPr lang="en-US" dirty="0"/>
          </a:p>
        </p:txBody>
      </p:sp>
      <p:pic>
        <p:nvPicPr>
          <p:cNvPr id="8" name="Logo" descr="Addleshaw Goddard (logo)">
            <a:extLst>
              <a:ext uri="{FF2B5EF4-FFF2-40B4-BE49-F238E27FC236}">
                <a16:creationId xmlns:a16="http://schemas.microsoft.com/office/drawing/2014/main" id="{190B3887-4607-D542-81D2-2F1F178C5701}"/>
              </a:ext>
            </a:extLst>
          </p:cNvPr>
          <p:cNvPicPr>
            <a:picLocks noChangeAspect="1"/>
          </p:cNvPicPr>
          <p:nvPr userDrawn="1"/>
        </p:nvPicPr>
        <p:blipFill rotWithShape="1">
          <a:blip r:embed="rId2"/>
          <a:srcRect r="89363"/>
          <a:stretch/>
        </p:blipFill>
        <p:spPr>
          <a:xfrm>
            <a:off x="7090668" y="4730764"/>
            <a:ext cx="134025" cy="313133"/>
          </a:xfrm>
          <a:prstGeom prst="rect">
            <a:avLst/>
          </a:prstGeom>
        </p:spPr>
      </p:pic>
    </p:spTree>
    <p:extLst>
      <p:ext uri="{BB962C8B-B14F-4D97-AF65-F5344CB8AC3E}">
        <p14:creationId xmlns:p14="http://schemas.microsoft.com/office/powerpoint/2010/main" val="299639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 Light Silv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357188"/>
            <a:ext cx="6842125" cy="695325"/>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58774" y="1835551"/>
            <a:ext cx="3349625" cy="27094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51276" y="1835551"/>
            <a:ext cx="3349623" cy="27094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A8EBDDC3-47C7-9343-90C2-8BFA7E1D3E85}"/>
              </a:ext>
            </a:extLst>
          </p:cNvPr>
          <p:cNvSpPr>
            <a:spLocks noGrp="1"/>
          </p:cNvSpPr>
          <p:nvPr>
            <p:ph type="body" sz="quarter" idx="13" hasCustomPrompt="1"/>
          </p:nvPr>
        </p:nvSpPr>
        <p:spPr>
          <a:xfrm>
            <a:off x="358775" y="1196975"/>
            <a:ext cx="6842125" cy="494114"/>
          </a:xfrm>
        </p:spPr>
        <p:txBody>
          <a:bodyPr/>
          <a:lstStyle>
            <a:lvl1pPr marL="0" indent="0">
              <a:buNone/>
              <a:defRPr sz="1600">
                <a:solidFill>
                  <a:schemeClr val="tx2"/>
                </a:solidFill>
              </a:defRPr>
            </a:lvl1pPr>
            <a:lvl2pPr marL="126000" indent="0">
              <a:buNone/>
              <a:defRPr sz="1600"/>
            </a:lvl2pPr>
            <a:lvl3pPr marL="252000" indent="0">
              <a:buNone/>
              <a:defRPr sz="1600"/>
            </a:lvl3pPr>
            <a:lvl4pPr marL="378000" indent="0">
              <a:buNone/>
              <a:defRPr sz="1600"/>
            </a:lvl4pPr>
            <a:lvl5pPr marL="504000" indent="0">
              <a:buNone/>
              <a:defRPr sz="1600"/>
            </a:lvl5pPr>
          </a:lstStyle>
          <a:p>
            <a:pPr lvl="0"/>
            <a:r>
              <a:rPr lang="en-US" dirty="0"/>
              <a:t>Click to add subtitle</a:t>
            </a:r>
          </a:p>
        </p:txBody>
      </p:sp>
      <p:sp>
        <p:nvSpPr>
          <p:cNvPr id="14" name="Date Placeholder 13">
            <a:extLst>
              <a:ext uri="{FF2B5EF4-FFF2-40B4-BE49-F238E27FC236}">
                <a16:creationId xmlns:a16="http://schemas.microsoft.com/office/drawing/2014/main" id="{DAE3E483-15FF-AA4F-9707-73F3DD2B2B96}"/>
              </a:ext>
            </a:extLst>
          </p:cNvPr>
          <p:cNvSpPr>
            <a:spLocks noGrp="1"/>
          </p:cNvSpPr>
          <p:nvPr>
            <p:ph type="dt" sz="half" idx="14"/>
          </p:nvPr>
        </p:nvSpPr>
        <p:spPr/>
        <p:txBody>
          <a:bodyPr/>
          <a:lstStyle/>
          <a:p>
            <a:r>
              <a:rPr lang="en-GB" dirty="0"/>
              <a:t>15/01/2020</a:t>
            </a:r>
            <a:endParaRPr lang="en-US" dirty="0"/>
          </a:p>
        </p:txBody>
      </p:sp>
      <p:sp>
        <p:nvSpPr>
          <p:cNvPr id="15" name="Footer Placeholder 14">
            <a:extLst>
              <a:ext uri="{FF2B5EF4-FFF2-40B4-BE49-F238E27FC236}">
                <a16:creationId xmlns:a16="http://schemas.microsoft.com/office/drawing/2014/main" id="{76B8AD87-A74A-3B47-A3CE-0BFD531DE757}"/>
              </a:ext>
            </a:extLst>
          </p:cNvPr>
          <p:cNvSpPr>
            <a:spLocks noGrp="1"/>
          </p:cNvSpPr>
          <p:nvPr>
            <p:ph type="ftr" sz="quarter" idx="15"/>
          </p:nvPr>
        </p:nvSpPr>
        <p:spPr/>
        <p:txBody>
          <a:bodyPr/>
          <a:lstStyle/>
          <a:p>
            <a:endParaRPr lang="en-US" dirty="0"/>
          </a:p>
        </p:txBody>
      </p:sp>
      <p:sp>
        <p:nvSpPr>
          <p:cNvPr id="16" name="Slide Number Placeholder 15">
            <a:extLst>
              <a:ext uri="{FF2B5EF4-FFF2-40B4-BE49-F238E27FC236}">
                <a16:creationId xmlns:a16="http://schemas.microsoft.com/office/drawing/2014/main" id="{8D386330-4274-354D-B569-F15BFB62F328}"/>
              </a:ext>
            </a:extLst>
          </p:cNvPr>
          <p:cNvSpPr>
            <a:spLocks noGrp="1"/>
          </p:cNvSpPr>
          <p:nvPr>
            <p:ph type="sldNum" sz="quarter" idx="16"/>
          </p:nvPr>
        </p:nvSpPr>
        <p:spPr/>
        <p:txBody>
          <a:bodyPr/>
          <a:lstStyle/>
          <a:p>
            <a:fld id="{EC12962E-17B9-044C-A389-8CA52BA07789}" type="slidenum">
              <a:rPr lang="en-US" smtClean="0"/>
              <a:pPr/>
              <a:t>‹#›</a:t>
            </a:fld>
            <a:endParaRPr lang="en-US" dirty="0"/>
          </a:p>
        </p:txBody>
      </p:sp>
      <p:pic>
        <p:nvPicPr>
          <p:cNvPr id="11" name="Logo" descr="Addleshaw Goddard (logo)">
            <a:extLst>
              <a:ext uri="{FF2B5EF4-FFF2-40B4-BE49-F238E27FC236}">
                <a16:creationId xmlns:a16="http://schemas.microsoft.com/office/drawing/2014/main" id="{FB8462CB-4B61-0F4D-B9F7-EAEE7BCCB217}"/>
              </a:ext>
            </a:extLst>
          </p:cNvPr>
          <p:cNvPicPr>
            <a:picLocks noChangeAspect="1"/>
          </p:cNvPicPr>
          <p:nvPr userDrawn="1"/>
        </p:nvPicPr>
        <p:blipFill rotWithShape="1">
          <a:blip r:embed="rId2"/>
          <a:srcRect r="89363"/>
          <a:stretch/>
        </p:blipFill>
        <p:spPr>
          <a:xfrm>
            <a:off x="7090668" y="4730764"/>
            <a:ext cx="134025" cy="313133"/>
          </a:xfrm>
          <a:prstGeom prst="rect">
            <a:avLst/>
          </a:prstGeom>
        </p:spPr>
      </p:pic>
    </p:spTree>
    <p:extLst>
      <p:ext uri="{BB962C8B-B14F-4D97-AF65-F5344CB8AC3E}">
        <p14:creationId xmlns:p14="http://schemas.microsoft.com/office/powerpoint/2010/main" val="2810940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 Light Silv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357188"/>
            <a:ext cx="6842125" cy="695325"/>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hasCustomPrompt="1"/>
          </p:nvPr>
        </p:nvSpPr>
        <p:spPr>
          <a:xfrm>
            <a:off x="358775" y="1196975"/>
            <a:ext cx="2181225" cy="384268"/>
          </a:xfrm>
        </p:spPr>
        <p:txBody>
          <a:bodyPr anchor="t" anchorCtr="0"/>
          <a:lstStyle>
            <a:lvl1pPr marL="0" indent="0">
              <a:buNone/>
              <a:defRPr sz="1200" b="1">
                <a:solidFill>
                  <a:schemeClr val="tx2"/>
                </a:solidFill>
              </a:defRPr>
            </a:lvl1pPr>
            <a:lvl2pPr marL="356433" indent="0">
              <a:buNone/>
              <a:defRPr sz="1559" b="1"/>
            </a:lvl2pPr>
            <a:lvl3pPr marL="712866" indent="0">
              <a:buNone/>
              <a:defRPr sz="1403" b="1"/>
            </a:lvl3pPr>
            <a:lvl4pPr marL="1069299" indent="0">
              <a:buNone/>
              <a:defRPr sz="1247" b="1"/>
            </a:lvl4pPr>
            <a:lvl5pPr marL="1425732" indent="0">
              <a:buNone/>
              <a:defRPr sz="1247" b="1"/>
            </a:lvl5pPr>
            <a:lvl6pPr marL="1782166" indent="0">
              <a:buNone/>
              <a:defRPr sz="1247" b="1"/>
            </a:lvl6pPr>
            <a:lvl7pPr marL="2138599" indent="0">
              <a:buNone/>
              <a:defRPr sz="1247" b="1"/>
            </a:lvl7pPr>
            <a:lvl8pPr marL="2495032" indent="0">
              <a:buNone/>
              <a:defRPr sz="1247" b="1"/>
            </a:lvl8pPr>
            <a:lvl9pPr marL="2851465" indent="0">
              <a:buNone/>
              <a:defRPr sz="1247" b="1"/>
            </a:lvl9pPr>
          </a:lstStyle>
          <a:p>
            <a:pPr lvl="0"/>
            <a:r>
              <a:rPr lang="en-US" dirty="0"/>
              <a:t>Click to add subtitle</a:t>
            </a:r>
          </a:p>
        </p:txBody>
      </p:sp>
      <p:sp>
        <p:nvSpPr>
          <p:cNvPr id="4" name="Content Placeholder 3"/>
          <p:cNvSpPr>
            <a:spLocks noGrp="1"/>
          </p:cNvSpPr>
          <p:nvPr>
            <p:ph sz="half" idx="2"/>
          </p:nvPr>
        </p:nvSpPr>
        <p:spPr>
          <a:xfrm>
            <a:off x="358775" y="1736078"/>
            <a:ext cx="2181225" cy="28089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2682876" y="1202161"/>
            <a:ext cx="2190750" cy="384268"/>
          </a:xfrm>
        </p:spPr>
        <p:txBody>
          <a:bodyPr anchor="t" anchorCtr="0"/>
          <a:lstStyle>
            <a:lvl1pPr marL="0" indent="0">
              <a:buNone/>
              <a:defRPr sz="1200" b="1">
                <a:solidFill>
                  <a:schemeClr val="tx2"/>
                </a:solidFill>
              </a:defRPr>
            </a:lvl1pPr>
            <a:lvl2pPr marL="356433" indent="0">
              <a:buNone/>
              <a:defRPr sz="1559" b="1"/>
            </a:lvl2pPr>
            <a:lvl3pPr marL="712866" indent="0">
              <a:buNone/>
              <a:defRPr sz="1403" b="1"/>
            </a:lvl3pPr>
            <a:lvl4pPr marL="1069299" indent="0">
              <a:buNone/>
              <a:defRPr sz="1247" b="1"/>
            </a:lvl4pPr>
            <a:lvl5pPr marL="1425732" indent="0">
              <a:buNone/>
              <a:defRPr sz="1247" b="1"/>
            </a:lvl5pPr>
            <a:lvl6pPr marL="1782166" indent="0">
              <a:buNone/>
              <a:defRPr sz="1247" b="1"/>
            </a:lvl6pPr>
            <a:lvl7pPr marL="2138599" indent="0">
              <a:buNone/>
              <a:defRPr sz="1247" b="1"/>
            </a:lvl7pPr>
            <a:lvl8pPr marL="2495032" indent="0">
              <a:buNone/>
              <a:defRPr sz="1247" b="1"/>
            </a:lvl8pPr>
            <a:lvl9pPr marL="2851465" indent="0">
              <a:buNone/>
              <a:defRPr sz="1247" b="1"/>
            </a:lvl9pPr>
          </a:lstStyle>
          <a:p>
            <a:pPr lvl="0"/>
            <a:r>
              <a:rPr lang="en-US" dirty="0"/>
              <a:t>Click to add subtitle</a:t>
            </a:r>
          </a:p>
        </p:txBody>
      </p:sp>
      <p:sp>
        <p:nvSpPr>
          <p:cNvPr id="6" name="Content Placeholder 5"/>
          <p:cNvSpPr>
            <a:spLocks noGrp="1"/>
          </p:cNvSpPr>
          <p:nvPr>
            <p:ph sz="quarter" idx="4"/>
          </p:nvPr>
        </p:nvSpPr>
        <p:spPr>
          <a:xfrm>
            <a:off x="2682876" y="1736078"/>
            <a:ext cx="2190750" cy="28089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BB86727C-0E35-6243-BEDB-278906EDC0A5}"/>
              </a:ext>
            </a:extLst>
          </p:cNvPr>
          <p:cNvSpPr>
            <a:spLocks noGrp="1"/>
          </p:cNvSpPr>
          <p:nvPr>
            <p:ph type="body" sz="quarter" idx="13" hasCustomPrompt="1"/>
          </p:nvPr>
        </p:nvSpPr>
        <p:spPr>
          <a:xfrm>
            <a:off x="5013325" y="1196975"/>
            <a:ext cx="2187575" cy="384175"/>
          </a:xfrm>
        </p:spPr>
        <p:txBody>
          <a:bodyPr/>
          <a:lstStyle>
            <a:lvl1pPr marL="0" indent="0">
              <a:buNone/>
              <a:defRPr sz="1200" b="1">
                <a:solidFill>
                  <a:schemeClr val="tx2"/>
                </a:solidFill>
              </a:defRPr>
            </a:lvl1pPr>
          </a:lstStyle>
          <a:p>
            <a:pPr lvl="0"/>
            <a:r>
              <a:rPr lang="en-US" dirty="0"/>
              <a:t>Click to add subtitle</a:t>
            </a:r>
          </a:p>
        </p:txBody>
      </p:sp>
      <p:sp>
        <p:nvSpPr>
          <p:cNvPr id="13" name="Content Placeholder 12">
            <a:extLst>
              <a:ext uri="{FF2B5EF4-FFF2-40B4-BE49-F238E27FC236}">
                <a16:creationId xmlns:a16="http://schemas.microsoft.com/office/drawing/2014/main" id="{E999C2F0-16B9-1546-9B80-6AEAD8EC143B}"/>
              </a:ext>
            </a:extLst>
          </p:cNvPr>
          <p:cNvSpPr>
            <a:spLocks noGrp="1"/>
          </p:cNvSpPr>
          <p:nvPr>
            <p:ph sz="quarter" idx="14"/>
          </p:nvPr>
        </p:nvSpPr>
        <p:spPr>
          <a:xfrm>
            <a:off x="5013325" y="1736078"/>
            <a:ext cx="2187575" cy="28089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16">
            <a:extLst>
              <a:ext uri="{FF2B5EF4-FFF2-40B4-BE49-F238E27FC236}">
                <a16:creationId xmlns:a16="http://schemas.microsoft.com/office/drawing/2014/main" id="{FA6930E1-86E3-E940-9463-CA90711A4457}"/>
              </a:ext>
            </a:extLst>
          </p:cNvPr>
          <p:cNvSpPr>
            <a:spLocks noGrp="1"/>
          </p:cNvSpPr>
          <p:nvPr>
            <p:ph type="dt" sz="half" idx="15"/>
          </p:nvPr>
        </p:nvSpPr>
        <p:spPr/>
        <p:txBody>
          <a:bodyPr/>
          <a:lstStyle/>
          <a:p>
            <a:r>
              <a:rPr lang="en-GB" dirty="0"/>
              <a:t>15/01/2020</a:t>
            </a:r>
            <a:endParaRPr lang="en-US" dirty="0"/>
          </a:p>
        </p:txBody>
      </p:sp>
      <p:sp>
        <p:nvSpPr>
          <p:cNvPr id="18" name="Footer Placeholder 17">
            <a:extLst>
              <a:ext uri="{FF2B5EF4-FFF2-40B4-BE49-F238E27FC236}">
                <a16:creationId xmlns:a16="http://schemas.microsoft.com/office/drawing/2014/main" id="{4059841B-9606-3845-B8D3-7EA1FCC9A8E2}"/>
              </a:ext>
            </a:extLst>
          </p:cNvPr>
          <p:cNvSpPr>
            <a:spLocks noGrp="1"/>
          </p:cNvSpPr>
          <p:nvPr>
            <p:ph type="ftr" sz="quarter" idx="16"/>
          </p:nvPr>
        </p:nvSpPr>
        <p:spPr/>
        <p:txBody>
          <a:bodyPr/>
          <a:lstStyle/>
          <a:p>
            <a:endParaRPr lang="en-US" dirty="0"/>
          </a:p>
        </p:txBody>
      </p:sp>
      <p:sp>
        <p:nvSpPr>
          <p:cNvPr id="19" name="Slide Number Placeholder 18">
            <a:extLst>
              <a:ext uri="{FF2B5EF4-FFF2-40B4-BE49-F238E27FC236}">
                <a16:creationId xmlns:a16="http://schemas.microsoft.com/office/drawing/2014/main" id="{46F50675-2FE1-8248-8BA8-766BBDE597AB}"/>
              </a:ext>
            </a:extLst>
          </p:cNvPr>
          <p:cNvSpPr>
            <a:spLocks noGrp="1"/>
          </p:cNvSpPr>
          <p:nvPr>
            <p:ph type="sldNum" sz="quarter" idx="17"/>
          </p:nvPr>
        </p:nvSpPr>
        <p:spPr/>
        <p:txBody>
          <a:bodyPr/>
          <a:lstStyle/>
          <a:p>
            <a:fld id="{EC12962E-17B9-044C-A389-8CA52BA07789}" type="slidenum">
              <a:rPr lang="en-US" smtClean="0"/>
              <a:pPr/>
              <a:t>‹#›</a:t>
            </a:fld>
            <a:endParaRPr lang="en-US" dirty="0"/>
          </a:p>
        </p:txBody>
      </p:sp>
      <p:pic>
        <p:nvPicPr>
          <p:cNvPr id="15" name="Logo" descr="Addleshaw Goddard (logo)">
            <a:extLst>
              <a:ext uri="{FF2B5EF4-FFF2-40B4-BE49-F238E27FC236}">
                <a16:creationId xmlns:a16="http://schemas.microsoft.com/office/drawing/2014/main" id="{5D8BAF6E-F910-0C4A-BDD4-19EBCECD54AF}"/>
              </a:ext>
            </a:extLst>
          </p:cNvPr>
          <p:cNvPicPr>
            <a:picLocks noChangeAspect="1"/>
          </p:cNvPicPr>
          <p:nvPr userDrawn="1"/>
        </p:nvPicPr>
        <p:blipFill rotWithShape="1">
          <a:blip r:embed="rId2"/>
          <a:srcRect r="89363"/>
          <a:stretch/>
        </p:blipFill>
        <p:spPr>
          <a:xfrm>
            <a:off x="7090668" y="4730764"/>
            <a:ext cx="134025" cy="313133"/>
          </a:xfrm>
          <a:prstGeom prst="rect">
            <a:avLst/>
          </a:prstGeom>
        </p:spPr>
      </p:pic>
    </p:spTree>
    <p:extLst>
      <p:ext uri="{BB962C8B-B14F-4D97-AF65-F5344CB8AC3E}">
        <p14:creationId xmlns:p14="http://schemas.microsoft.com/office/powerpoint/2010/main" val="1759975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age - Light Silver">
    <p:bg>
      <p:bgPr>
        <a:solidFill>
          <a:schemeClr val="accent3"/>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ADF96B4-13DA-2B42-9878-D0FD6C18F774}"/>
              </a:ext>
            </a:extLst>
          </p:cNvPr>
          <p:cNvSpPr>
            <a:spLocks noGrp="1"/>
          </p:cNvSpPr>
          <p:nvPr>
            <p:ph sz="quarter" idx="13" hasCustomPrompt="1"/>
          </p:nvPr>
        </p:nvSpPr>
        <p:spPr>
          <a:xfrm>
            <a:off x="358776" y="357188"/>
            <a:ext cx="6842124" cy="4187825"/>
          </a:xfrm>
        </p:spPr>
        <p:txBody>
          <a:bodyPr/>
          <a:lstStyle>
            <a:lvl1pPr marL="0" indent="0" algn="ctr">
              <a:buNone/>
              <a:defRPr>
                <a:solidFill>
                  <a:schemeClr val="accent4"/>
                </a:solidFill>
              </a:defRPr>
            </a:lvl1pPr>
          </a:lstStyle>
          <a:p>
            <a:pPr lvl="0"/>
            <a:r>
              <a:rPr lang="en-US" dirty="0"/>
              <a:t>[Add an image, chart or smart art]</a:t>
            </a:r>
          </a:p>
        </p:txBody>
      </p:sp>
      <p:sp>
        <p:nvSpPr>
          <p:cNvPr id="11" name="Date Placeholder 10">
            <a:extLst>
              <a:ext uri="{FF2B5EF4-FFF2-40B4-BE49-F238E27FC236}">
                <a16:creationId xmlns:a16="http://schemas.microsoft.com/office/drawing/2014/main" id="{91AE60CA-7A95-D842-A2A3-C85118582C55}"/>
              </a:ext>
            </a:extLst>
          </p:cNvPr>
          <p:cNvSpPr>
            <a:spLocks noGrp="1"/>
          </p:cNvSpPr>
          <p:nvPr>
            <p:ph type="dt" sz="half" idx="14"/>
          </p:nvPr>
        </p:nvSpPr>
        <p:spPr/>
        <p:txBody>
          <a:bodyPr/>
          <a:lstStyle/>
          <a:p>
            <a:r>
              <a:rPr lang="en-GB" dirty="0"/>
              <a:t>15/01/2020</a:t>
            </a:r>
            <a:endParaRPr lang="en-US" dirty="0"/>
          </a:p>
        </p:txBody>
      </p:sp>
      <p:sp>
        <p:nvSpPr>
          <p:cNvPr id="12" name="Footer Placeholder 11">
            <a:extLst>
              <a:ext uri="{FF2B5EF4-FFF2-40B4-BE49-F238E27FC236}">
                <a16:creationId xmlns:a16="http://schemas.microsoft.com/office/drawing/2014/main" id="{D81BB8C1-BED9-9D4A-9135-39E024EA0F27}"/>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2AD8A6C1-338E-6F48-8343-D21D091C1EAF}"/>
              </a:ext>
            </a:extLst>
          </p:cNvPr>
          <p:cNvSpPr>
            <a:spLocks noGrp="1"/>
          </p:cNvSpPr>
          <p:nvPr>
            <p:ph type="sldNum" sz="quarter" idx="16"/>
          </p:nvPr>
        </p:nvSpPr>
        <p:spPr/>
        <p:txBody>
          <a:bodyPr/>
          <a:lstStyle/>
          <a:p>
            <a:fld id="{EC12962E-17B9-044C-A389-8CA52BA07789}" type="slidenum">
              <a:rPr lang="en-US" smtClean="0"/>
              <a:pPr/>
              <a:t>‹#›</a:t>
            </a:fld>
            <a:endParaRPr lang="en-US" dirty="0"/>
          </a:p>
        </p:txBody>
      </p:sp>
      <p:pic>
        <p:nvPicPr>
          <p:cNvPr id="9" name="Logo" descr="Addleshaw Goddard (logo)">
            <a:extLst>
              <a:ext uri="{FF2B5EF4-FFF2-40B4-BE49-F238E27FC236}">
                <a16:creationId xmlns:a16="http://schemas.microsoft.com/office/drawing/2014/main" id="{2C8342BF-DC4D-0547-B012-0BE0E4A409B6}"/>
              </a:ext>
            </a:extLst>
          </p:cNvPr>
          <p:cNvPicPr>
            <a:picLocks noChangeAspect="1"/>
          </p:cNvPicPr>
          <p:nvPr userDrawn="1"/>
        </p:nvPicPr>
        <p:blipFill rotWithShape="1">
          <a:blip r:embed="rId2"/>
          <a:srcRect r="89363"/>
          <a:stretch/>
        </p:blipFill>
        <p:spPr>
          <a:xfrm>
            <a:off x="7090668" y="4730764"/>
            <a:ext cx="134025" cy="313133"/>
          </a:xfrm>
          <a:prstGeom prst="rect">
            <a:avLst/>
          </a:prstGeom>
        </p:spPr>
      </p:pic>
    </p:spTree>
    <p:extLst>
      <p:ext uri="{BB962C8B-B14F-4D97-AF65-F5344CB8AC3E}">
        <p14:creationId xmlns:p14="http://schemas.microsoft.com/office/powerpoint/2010/main" val="1955679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age - Light Silver">
    <p:bg>
      <p:bgPr>
        <a:solidFill>
          <a:schemeClr val="accent3"/>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ADF96B4-13DA-2B42-9878-D0FD6C18F774}"/>
              </a:ext>
            </a:extLst>
          </p:cNvPr>
          <p:cNvSpPr>
            <a:spLocks noGrp="1"/>
          </p:cNvSpPr>
          <p:nvPr>
            <p:ph sz="quarter" idx="13" hasCustomPrompt="1"/>
          </p:nvPr>
        </p:nvSpPr>
        <p:spPr>
          <a:xfrm>
            <a:off x="-1" y="0"/>
            <a:ext cx="7559675" cy="5346700"/>
          </a:xfrm>
        </p:spPr>
        <p:txBody>
          <a:bodyPr lIns="360000" tIns="360000" rIns="360000" bIns="360000"/>
          <a:lstStyle>
            <a:lvl1pPr marL="0" indent="0" algn="ctr">
              <a:buNone/>
              <a:defRPr>
                <a:solidFill>
                  <a:schemeClr val="accent4"/>
                </a:solidFill>
              </a:defRPr>
            </a:lvl1pPr>
          </a:lstStyle>
          <a:p>
            <a:pPr lvl="0"/>
            <a:r>
              <a:rPr lang="en-US" dirty="0"/>
              <a:t>[Add a full-page image, chart or smart art]</a:t>
            </a:r>
          </a:p>
        </p:txBody>
      </p:sp>
    </p:spTree>
    <p:extLst>
      <p:ext uri="{BB962C8B-B14F-4D97-AF65-F5344CB8AC3E}">
        <p14:creationId xmlns:p14="http://schemas.microsoft.com/office/powerpoint/2010/main" val="277205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Page - Light Silver">
    <p:bg>
      <p:bgPr>
        <a:solidFill>
          <a:schemeClr val="accent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8FB78F-517A-254F-B88A-5B615C46CD83}"/>
              </a:ext>
            </a:extLst>
          </p:cNvPr>
          <p:cNvSpPr txBox="1"/>
          <p:nvPr userDrawn="1"/>
        </p:nvSpPr>
        <p:spPr>
          <a:xfrm>
            <a:off x="358775" y="4439791"/>
            <a:ext cx="6842125" cy="538609"/>
          </a:xfrm>
          <a:prstGeom prst="rect">
            <a:avLst/>
          </a:prstGeom>
          <a:noFill/>
        </p:spPr>
        <p:txBody>
          <a:bodyPr wrap="square" lIns="0" tIns="0" rIns="0" bIns="0" rtlCol="0">
            <a:spAutoFit/>
          </a:bodyPr>
          <a:lstStyle/>
          <a:p>
            <a:pPr marL="0" marR="0" lvl="0" indent="0" algn="l" defTabSz="457200" rtl="0" eaLnBrk="1" fontAlgn="auto" latinLnBrk="0" hangingPunct="1">
              <a:lnSpc>
                <a:spcPts val="700"/>
              </a:lnSpc>
              <a:spcBef>
                <a:spcPts val="0"/>
              </a:spcBef>
              <a:spcAft>
                <a:spcPts val="0"/>
              </a:spcAft>
              <a:buClrTx/>
              <a:buSzTx/>
              <a:buFontTx/>
              <a:buNone/>
              <a:tabLst/>
              <a:defRPr/>
            </a:pPr>
            <a:r>
              <a:rPr lang="en-GB" sz="600" kern="0" baseline="0" dirty="0">
                <a:solidFill>
                  <a:schemeClr val="tx2"/>
                </a:solidFill>
                <a:effectLst/>
                <a:latin typeface="Arial" panose="020B0604020202020204" pitchFamily="34" charset="0"/>
                <a:ea typeface="+mn-ea"/>
                <a:cs typeface="Arial" panose="020B0604020202020204" pitchFamily="34" charset="0"/>
              </a:rPr>
              <a:t>© Addleshaw Goddard LLP.  This document is for general information only and is correct as at the publication date.  It is not legal advice, and Addleshaw Goddard assumes no duty of care or liability to any party in respect of its content.  Addleshaw Goddard is an international legal practice carried on by Addleshaw Goddard LLP and its affiliated undertakings – please refer to the Legal Notices section of our website for country-specific regulatory information.</a:t>
            </a:r>
          </a:p>
          <a:p>
            <a:pPr marL="0" marR="0" lvl="0" indent="0" algn="l" defTabSz="457200" rtl="0" eaLnBrk="1" fontAlgn="auto" latinLnBrk="0" hangingPunct="1">
              <a:lnSpc>
                <a:spcPts val="700"/>
              </a:lnSpc>
              <a:spcBef>
                <a:spcPts val="0"/>
              </a:spcBef>
              <a:spcAft>
                <a:spcPts val="0"/>
              </a:spcAft>
              <a:buClrTx/>
              <a:buSzTx/>
              <a:buFontTx/>
              <a:buNone/>
              <a:tabLst/>
              <a:defRPr/>
            </a:pPr>
            <a:endParaRPr lang="en-GB" sz="600" kern="0" baseline="0" dirty="0">
              <a:solidFill>
                <a:schemeClr val="tx2"/>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ts val="700"/>
              </a:lnSpc>
              <a:spcBef>
                <a:spcPts val="0"/>
              </a:spcBef>
              <a:spcAft>
                <a:spcPts val="0"/>
              </a:spcAft>
              <a:buClrTx/>
              <a:buSzTx/>
              <a:buFontTx/>
              <a:buNone/>
              <a:tabLst/>
              <a:defRPr/>
            </a:pPr>
            <a:r>
              <a:rPr lang="en-GB" sz="600" kern="0" baseline="0" dirty="0">
                <a:solidFill>
                  <a:schemeClr val="tx2"/>
                </a:solidFill>
                <a:effectLst/>
                <a:latin typeface="Arial" panose="020B0604020202020204" pitchFamily="34" charset="0"/>
                <a:ea typeface="+mn-ea"/>
                <a:cs typeface="Arial" panose="020B0604020202020204" pitchFamily="34" charset="0"/>
              </a:rPr>
              <a:t>If you prefer not to receive promotional material from us, please email us at unsubscribe@aglaw.com.  For further information, including about how we process your personal data, please consult our website www.addleshawgoddard.com or aglaw.com.</a:t>
            </a:r>
            <a:endParaRPr lang="en-US" sz="600" kern="0" baseline="0" dirty="0">
              <a:solidFill>
                <a:schemeClr val="tx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15A83DE-E052-EC4F-B6C9-32F3B8E68C73}"/>
              </a:ext>
            </a:extLst>
          </p:cNvPr>
          <p:cNvSpPr txBox="1"/>
          <p:nvPr userDrawn="1"/>
        </p:nvSpPr>
        <p:spPr>
          <a:xfrm>
            <a:off x="358775" y="3827791"/>
            <a:ext cx="2324100" cy="612000"/>
          </a:xfrm>
          <a:prstGeom prst="rect">
            <a:avLst/>
          </a:prstGeom>
          <a:noFill/>
        </p:spPr>
        <p:txBody>
          <a:bodyPr wrap="square" lIns="0" tIns="0" rIns="0" bIns="0" rtlCol="0">
            <a:noAutofit/>
          </a:bodyPr>
          <a:lstStyle/>
          <a:p>
            <a:pPr marL="0" marR="0" lvl="0" indent="0" algn="l" defTabSz="457200" rtl="0" eaLnBrk="1" fontAlgn="auto" latinLnBrk="0" hangingPunct="1">
              <a:lnSpc>
                <a:spcPts val="4400"/>
              </a:lnSpc>
              <a:spcBef>
                <a:spcPts val="0"/>
              </a:spcBef>
              <a:spcAft>
                <a:spcPts val="0"/>
              </a:spcAft>
              <a:buClrTx/>
              <a:buSzTx/>
              <a:buFontTx/>
              <a:buNone/>
              <a:tabLst/>
              <a:defRPr/>
            </a:pPr>
            <a:r>
              <a:rPr lang="en-US" sz="1400" b="1" kern="0" spc="0" baseline="0" dirty="0">
                <a:solidFill>
                  <a:schemeClr val="tx2"/>
                </a:solidFill>
                <a:latin typeface="+mj-lt"/>
                <a:ea typeface="+mn-ea"/>
                <a:cs typeface="Gotham Bold"/>
              </a:rPr>
              <a:t>aglaw.com</a:t>
            </a:r>
            <a:endParaRPr lang="en-GB" sz="1400" b="1" kern="0" spc="0" baseline="0" dirty="0">
              <a:solidFill>
                <a:schemeClr val="tx2"/>
              </a:solidFill>
              <a:latin typeface="+mj-lt"/>
              <a:ea typeface="+mn-ea"/>
              <a:cs typeface="Gotham Bold"/>
            </a:endParaRPr>
          </a:p>
          <a:p>
            <a:pPr algn="ctr">
              <a:lnSpc>
                <a:spcPts val="1700"/>
              </a:lnSpc>
            </a:pPr>
            <a:r>
              <a:rPr lang="en-GB" sz="1400" kern="0" spc="0" baseline="0" dirty="0">
                <a:solidFill>
                  <a:schemeClr val="tx2"/>
                </a:solidFill>
                <a:latin typeface="Arial" panose="020B0604020202020204" pitchFamily="34" charset="0"/>
                <a:cs typeface="Arial" panose="020B0604020202020204" pitchFamily="34" charset="0"/>
              </a:rPr>
              <a:t> </a:t>
            </a:r>
            <a:endParaRPr lang="en-US" sz="1400" kern="0" spc="0" baseline="0" dirty="0">
              <a:solidFill>
                <a:schemeClr val="tx2"/>
              </a:solidFill>
              <a:latin typeface="Arial" panose="020B0604020202020204" pitchFamily="34" charset="0"/>
              <a:cs typeface="Arial" panose="020B0604020202020204" pitchFamily="34" charset="0"/>
            </a:endParaRPr>
          </a:p>
        </p:txBody>
      </p:sp>
      <p:sp>
        <p:nvSpPr>
          <p:cNvPr id="7" name="object 4"/>
          <p:cNvSpPr txBox="1"/>
          <p:nvPr userDrawn="1"/>
        </p:nvSpPr>
        <p:spPr>
          <a:xfrm>
            <a:off x="358775" y="360000"/>
            <a:ext cx="3428815" cy="883575"/>
          </a:xfrm>
          <a:prstGeom prst="rect">
            <a:avLst/>
          </a:prstGeom>
        </p:spPr>
        <p:txBody>
          <a:bodyPr vert="horz" wrap="square" lIns="0" tIns="11430" rIns="0" bIns="0" rtlCol="0">
            <a:spAutoFit/>
          </a:bodyPr>
          <a:lstStyle/>
          <a:p>
            <a:pPr marR="365760">
              <a:lnSpc>
                <a:spcPts val="1700"/>
              </a:lnSpc>
              <a:spcBef>
                <a:spcPts val="0"/>
              </a:spcBef>
            </a:pPr>
            <a:r>
              <a:rPr sz="1400" b="1" kern="0" spc="0" baseline="0" dirty="0">
                <a:solidFill>
                  <a:schemeClr val="tx2"/>
                </a:solidFill>
                <a:latin typeface="+mj-lt"/>
                <a:cs typeface="Gotham Bold"/>
              </a:rPr>
              <a:t>PROBLEMS. POSSIBILITIES.  COMPLEXITY. CLARITY.  OBSTACLES. OPPORTUNITIES.</a:t>
            </a:r>
          </a:p>
          <a:p>
            <a:pPr marR="5080">
              <a:lnSpc>
                <a:spcPts val="1700"/>
              </a:lnSpc>
              <a:spcBef>
                <a:spcPts val="0"/>
              </a:spcBef>
            </a:pPr>
            <a:r>
              <a:rPr sz="1400" b="1" kern="0" spc="0" baseline="0" dirty="0">
                <a:solidFill>
                  <a:schemeClr val="tx2"/>
                </a:solidFill>
                <a:latin typeface="+mj-lt"/>
                <a:cs typeface="Gotham Bold"/>
              </a:rPr>
              <a:t>THE DIFFERENCE IS IM</a:t>
            </a:r>
            <a:r>
              <a:rPr sz="1400" b="1" kern="0" spc="0" baseline="0" dirty="0">
                <a:solidFill>
                  <a:schemeClr val="accent5"/>
                </a:solidFill>
                <a:latin typeface="+mj-lt"/>
                <a:cs typeface="Gotham Bold"/>
              </a:rPr>
              <a:t>AG</a:t>
            </a:r>
            <a:r>
              <a:rPr sz="1400" b="1" kern="0" spc="0" baseline="0" dirty="0">
                <a:solidFill>
                  <a:schemeClr val="tx2"/>
                </a:solidFill>
                <a:latin typeface="+mj-lt"/>
                <a:cs typeface="Gotham Bold"/>
              </a:rPr>
              <a:t>INATION. </a:t>
            </a:r>
          </a:p>
        </p:txBody>
      </p:sp>
    </p:spTree>
    <p:extLst>
      <p:ext uri="{BB962C8B-B14F-4D97-AF65-F5344CB8AC3E}">
        <p14:creationId xmlns:p14="http://schemas.microsoft.com/office/powerpoint/2010/main" val="192269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age 02 - Light Silver">
    <p:bg>
      <p:bgPr>
        <a:solidFill>
          <a:schemeClr val="accent3"/>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7E6B01C7-C022-3146-98E2-88F271B512BE}"/>
              </a:ext>
            </a:extLst>
          </p:cNvPr>
          <p:cNvSpPr>
            <a:spLocks noGrp="1"/>
          </p:cNvSpPr>
          <p:nvPr>
            <p:ph type="pic" sz="quarter" idx="10" hasCustomPrompt="1"/>
          </p:nvPr>
        </p:nvSpPr>
        <p:spPr>
          <a:xfrm>
            <a:off x="2540000" y="0"/>
            <a:ext cx="5019675" cy="5346700"/>
          </a:xfrm>
        </p:spPr>
        <p:txBody>
          <a:bodyPr lIns="360000" tIns="360000" rIns="360000" bIns="360000" anchor="ctr" anchorCtr="0"/>
          <a:lstStyle>
            <a:lvl1pPr marL="0" indent="0" algn="r">
              <a:buNone/>
              <a:defRPr>
                <a:solidFill>
                  <a:schemeClr val="accent4"/>
                </a:solidFill>
              </a:defRPr>
            </a:lvl1pPr>
          </a:lstStyle>
          <a:p>
            <a:r>
              <a:rPr lang="en-US" dirty="0"/>
              <a:t>[Optional: Add a full-page cover image]</a:t>
            </a:r>
          </a:p>
        </p:txBody>
      </p:sp>
      <p:sp>
        <p:nvSpPr>
          <p:cNvPr id="3" name="Subtitle"/>
          <p:cNvSpPr>
            <a:spLocks noGrp="1"/>
          </p:cNvSpPr>
          <p:nvPr>
            <p:ph type="subTitle" idx="1" hasCustomPrompt="1"/>
          </p:nvPr>
        </p:nvSpPr>
        <p:spPr>
          <a:xfrm>
            <a:off x="358776" y="2931992"/>
            <a:ext cx="4514849" cy="593151"/>
          </a:xfrm>
        </p:spPr>
        <p:txBody>
          <a:bodyPr/>
          <a:lstStyle>
            <a:lvl1pPr marL="0" indent="0" algn="l">
              <a:lnSpc>
                <a:spcPct val="90000"/>
              </a:lnSpc>
              <a:buNone/>
              <a:defRPr sz="1871">
                <a:solidFill>
                  <a:schemeClr val="tx2"/>
                </a:solidFill>
              </a:defRPr>
            </a:lvl1pPr>
            <a:lvl2pPr marL="356433" indent="0" algn="ctr">
              <a:buNone/>
              <a:defRPr sz="1559"/>
            </a:lvl2pPr>
            <a:lvl3pPr marL="712866" indent="0" algn="ctr">
              <a:buNone/>
              <a:defRPr sz="1403"/>
            </a:lvl3pPr>
            <a:lvl4pPr marL="1069299" indent="0" algn="ctr">
              <a:buNone/>
              <a:defRPr sz="1247"/>
            </a:lvl4pPr>
            <a:lvl5pPr marL="1425732" indent="0" algn="ctr">
              <a:buNone/>
              <a:defRPr sz="1247"/>
            </a:lvl5pPr>
            <a:lvl6pPr marL="1782166" indent="0" algn="ctr">
              <a:buNone/>
              <a:defRPr sz="1247"/>
            </a:lvl6pPr>
            <a:lvl7pPr marL="2138599" indent="0" algn="ctr">
              <a:buNone/>
              <a:defRPr sz="1247"/>
            </a:lvl7pPr>
            <a:lvl8pPr marL="2495032" indent="0" algn="ctr">
              <a:buNone/>
              <a:defRPr sz="1247"/>
            </a:lvl8pPr>
            <a:lvl9pPr marL="2851465" indent="0" algn="ctr">
              <a:buNone/>
              <a:defRPr sz="1247"/>
            </a:lvl9pPr>
          </a:lstStyle>
          <a:p>
            <a:r>
              <a:rPr lang="en-US" dirty="0"/>
              <a:t>Click to edit master subtitle style</a:t>
            </a:r>
          </a:p>
        </p:txBody>
      </p:sp>
      <p:cxnSp>
        <p:nvCxnSpPr>
          <p:cNvPr id="17" name="Bar">
            <a:extLst>
              <a:ext uri="{FF2B5EF4-FFF2-40B4-BE49-F238E27FC236}">
                <a16:creationId xmlns:a16="http://schemas.microsoft.com/office/drawing/2014/main" id="{43842E3E-56B1-D140-845F-F3B8119D144F}"/>
              </a:ext>
            </a:extLst>
          </p:cNvPr>
          <p:cNvCxnSpPr>
            <a:cxnSpLocks/>
          </p:cNvCxnSpPr>
          <p:nvPr userDrawn="1"/>
        </p:nvCxnSpPr>
        <p:spPr>
          <a:xfrm>
            <a:off x="358775" y="2673350"/>
            <a:ext cx="12634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ctrTitle" hasCustomPrompt="1"/>
          </p:nvPr>
        </p:nvSpPr>
        <p:spPr>
          <a:xfrm>
            <a:off x="358776" y="357188"/>
            <a:ext cx="4514849" cy="2022455"/>
          </a:xfrm>
        </p:spPr>
        <p:txBody>
          <a:bodyPr anchor="t" anchorCtr="0">
            <a:noAutofit/>
          </a:bodyPr>
          <a:lstStyle>
            <a:lvl1pPr algn="l">
              <a:defRPr sz="4600">
                <a:solidFill>
                  <a:schemeClr val="tx2"/>
                </a:solidFill>
              </a:defRPr>
            </a:lvl1pPr>
          </a:lstStyle>
          <a:p>
            <a:r>
              <a:rPr lang="en-US" dirty="0"/>
              <a:t>CLICK TO EDIT MASTER TITLE STYLE</a:t>
            </a:r>
          </a:p>
        </p:txBody>
      </p:sp>
      <p:pic>
        <p:nvPicPr>
          <p:cNvPr id="7" name="Picture 6">
            <a:extLst>
              <a:ext uri="{FF2B5EF4-FFF2-40B4-BE49-F238E27FC236}">
                <a16:creationId xmlns:a16="http://schemas.microsoft.com/office/drawing/2014/main" id="{CBEE2C2A-5B14-0F49-B7D1-7422F9F9B6A3}"/>
              </a:ext>
            </a:extLst>
          </p:cNvPr>
          <p:cNvPicPr>
            <a:picLocks noChangeAspect="1"/>
          </p:cNvPicPr>
          <p:nvPr userDrawn="1"/>
        </p:nvPicPr>
        <p:blipFill>
          <a:blip r:embed="rId2"/>
          <a:stretch>
            <a:fillRect/>
          </a:stretch>
        </p:blipFill>
        <p:spPr>
          <a:xfrm>
            <a:off x="358775" y="4676379"/>
            <a:ext cx="2505600" cy="313200"/>
          </a:xfrm>
          <a:prstGeom prst="rect">
            <a:avLst/>
          </a:prstGeom>
        </p:spPr>
      </p:pic>
      <p:sp>
        <p:nvSpPr>
          <p:cNvPr id="9" name="Text Placeholder 4"/>
          <p:cNvSpPr>
            <a:spLocks noGrp="1"/>
          </p:cNvSpPr>
          <p:nvPr>
            <p:ph type="body" sz="quarter" idx="11" hasCustomPrompt="1"/>
          </p:nvPr>
        </p:nvSpPr>
        <p:spPr>
          <a:xfrm>
            <a:off x="5169600" y="4834800"/>
            <a:ext cx="2124000" cy="144000"/>
          </a:xfrm>
        </p:spPr>
        <p:txBody>
          <a:bodyPr/>
          <a:lstStyle>
            <a:lvl1pPr marL="0" indent="0" algn="r">
              <a:buNone/>
              <a:defRPr sz="1100" b="1" cap="all" baseline="0"/>
            </a:lvl1pPr>
          </a:lstStyle>
          <a:p>
            <a:r>
              <a:rPr lang="en-GB" dirty="0"/>
              <a:t>Click to add P&amp;C</a:t>
            </a:r>
          </a:p>
        </p:txBody>
      </p:sp>
    </p:spTree>
    <p:extLst>
      <p:ext uri="{BB962C8B-B14F-4D97-AF65-F5344CB8AC3E}">
        <p14:creationId xmlns:p14="http://schemas.microsoft.com/office/powerpoint/2010/main" val="1143497856"/>
      </p:ext>
    </p:extLst>
  </p:cSld>
  <p:clrMapOvr>
    <a:masterClrMapping/>
  </p:clrMapOvr>
  <p:extLst>
    <p:ext uri="{DCECCB84-F9BA-43D5-87BE-67443E8EF086}">
      <p15:sldGuideLst xmlns:p15="http://schemas.microsoft.com/office/powerpoint/2012/main">
        <p15:guide id="1" orient="horz" pos="16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age 03 - Light Silver">
    <p:bg>
      <p:bgPr>
        <a:solidFill>
          <a:schemeClr val="accent3"/>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7E6B01C7-C022-3146-98E2-88F271B512BE}"/>
              </a:ext>
            </a:extLst>
          </p:cNvPr>
          <p:cNvSpPr>
            <a:spLocks noGrp="1"/>
          </p:cNvSpPr>
          <p:nvPr>
            <p:ph type="pic" sz="quarter" idx="10" hasCustomPrompt="1"/>
          </p:nvPr>
        </p:nvSpPr>
        <p:spPr>
          <a:xfrm>
            <a:off x="2540000" y="0"/>
            <a:ext cx="5019675" cy="5346700"/>
          </a:xfrm>
        </p:spPr>
        <p:txBody>
          <a:bodyPr lIns="360000" tIns="360000" rIns="360000" bIns="360000" anchor="ctr" anchorCtr="0"/>
          <a:lstStyle>
            <a:lvl1pPr marL="0" indent="0" algn="r">
              <a:buNone/>
              <a:defRPr>
                <a:solidFill>
                  <a:schemeClr val="accent4"/>
                </a:solidFill>
              </a:defRPr>
            </a:lvl1pPr>
          </a:lstStyle>
          <a:p>
            <a:r>
              <a:rPr lang="en-US" dirty="0"/>
              <a:t>[Optional: Add a full-page cover image]</a:t>
            </a:r>
          </a:p>
        </p:txBody>
      </p:sp>
      <p:sp>
        <p:nvSpPr>
          <p:cNvPr id="3" name="Subtitle"/>
          <p:cNvSpPr>
            <a:spLocks noGrp="1"/>
          </p:cNvSpPr>
          <p:nvPr>
            <p:ph type="subTitle" idx="1" hasCustomPrompt="1"/>
          </p:nvPr>
        </p:nvSpPr>
        <p:spPr>
          <a:xfrm>
            <a:off x="358776" y="2931992"/>
            <a:ext cx="4514849" cy="593151"/>
          </a:xfrm>
        </p:spPr>
        <p:txBody>
          <a:bodyPr/>
          <a:lstStyle>
            <a:lvl1pPr marL="0" indent="0" algn="l">
              <a:lnSpc>
                <a:spcPct val="90000"/>
              </a:lnSpc>
              <a:buNone/>
              <a:defRPr sz="1871">
                <a:solidFill>
                  <a:schemeClr val="tx2"/>
                </a:solidFill>
              </a:defRPr>
            </a:lvl1pPr>
            <a:lvl2pPr marL="356433" indent="0" algn="ctr">
              <a:buNone/>
              <a:defRPr sz="1559"/>
            </a:lvl2pPr>
            <a:lvl3pPr marL="712866" indent="0" algn="ctr">
              <a:buNone/>
              <a:defRPr sz="1403"/>
            </a:lvl3pPr>
            <a:lvl4pPr marL="1069299" indent="0" algn="ctr">
              <a:buNone/>
              <a:defRPr sz="1247"/>
            </a:lvl4pPr>
            <a:lvl5pPr marL="1425732" indent="0" algn="ctr">
              <a:buNone/>
              <a:defRPr sz="1247"/>
            </a:lvl5pPr>
            <a:lvl6pPr marL="1782166" indent="0" algn="ctr">
              <a:buNone/>
              <a:defRPr sz="1247"/>
            </a:lvl6pPr>
            <a:lvl7pPr marL="2138599" indent="0" algn="ctr">
              <a:buNone/>
              <a:defRPr sz="1247"/>
            </a:lvl7pPr>
            <a:lvl8pPr marL="2495032" indent="0" algn="ctr">
              <a:buNone/>
              <a:defRPr sz="1247"/>
            </a:lvl8pPr>
            <a:lvl9pPr marL="2851465" indent="0" algn="ctr">
              <a:buNone/>
              <a:defRPr sz="1247"/>
            </a:lvl9pPr>
          </a:lstStyle>
          <a:p>
            <a:r>
              <a:rPr lang="en-US" dirty="0"/>
              <a:t>Click to edit master subtitle style</a:t>
            </a:r>
          </a:p>
        </p:txBody>
      </p:sp>
      <p:cxnSp>
        <p:nvCxnSpPr>
          <p:cNvPr id="17" name="Bar">
            <a:extLst>
              <a:ext uri="{FF2B5EF4-FFF2-40B4-BE49-F238E27FC236}">
                <a16:creationId xmlns:a16="http://schemas.microsoft.com/office/drawing/2014/main" id="{43842E3E-56B1-D140-845F-F3B8119D144F}"/>
              </a:ext>
            </a:extLst>
          </p:cNvPr>
          <p:cNvCxnSpPr>
            <a:cxnSpLocks/>
          </p:cNvCxnSpPr>
          <p:nvPr userDrawn="1"/>
        </p:nvCxnSpPr>
        <p:spPr>
          <a:xfrm>
            <a:off x="358775" y="2673350"/>
            <a:ext cx="126349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ctrTitle" hasCustomPrompt="1"/>
          </p:nvPr>
        </p:nvSpPr>
        <p:spPr>
          <a:xfrm>
            <a:off x="358776" y="357188"/>
            <a:ext cx="4514849" cy="2022455"/>
          </a:xfrm>
        </p:spPr>
        <p:txBody>
          <a:bodyPr anchor="t" anchorCtr="0">
            <a:noAutofit/>
          </a:bodyPr>
          <a:lstStyle>
            <a:lvl1pPr algn="l">
              <a:defRPr sz="4600">
                <a:solidFill>
                  <a:schemeClr val="tx2"/>
                </a:solidFill>
              </a:defRPr>
            </a:lvl1pPr>
          </a:lstStyle>
          <a:p>
            <a:r>
              <a:rPr lang="en-US" dirty="0"/>
              <a:t>CLICK TO EDIT MASTER TITLE STYLE</a:t>
            </a:r>
          </a:p>
        </p:txBody>
      </p:sp>
      <p:pic>
        <p:nvPicPr>
          <p:cNvPr id="7" name="Picture 6">
            <a:extLst>
              <a:ext uri="{FF2B5EF4-FFF2-40B4-BE49-F238E27FC236}">
                <a16:creationId xmlns:a16="http://schemas.microsoft.com/office/drawing/2014/main" id="{4B89CA8B-9872-264D-BBD4-C336BE50135D}"/>
              </a:ext>
            </a:extLst>
          </p:cNvPr>
          <p:cNvPicPr>
            <a:picLocks noChangeAspect="1"/>
          </p:cNvPicPr>
          <p:nvPr userDrawn="1"/>
        </p:nvPicPr>
        <p:blipFill>
          <a:blip r:embed="rId2"/>
          <a:stretch>
            <a:fillRect/>
          </a:stretch>
        </p:blipFill>
        <p:spPr>
          <a:xfrm>
            <a:off x="358775" y="4676379"/>
            <a:ext cx="2505600" cy="313200"/>
          </a:xfrm>
          <a:prstGeom prst="rect">
            <a:avLst/>
          </a:prstGeom>
        </p:spPr>
      </p:pic>
      <p:sp>
        <p:nvSpPr>
          <p:cNvPr id="9" name="Text Placeholder 4"/>
          <p:cNvSpPr>
            <a:spLocks noGrp="1"/>
          </p:cNvSpPr>
          <p:nvPr>
            <p:ph type="body" sz="quarter" idx="11" hasCustomPrompt="1"/>
          </p:nvPr>
        </p:nvSpPr>
        <p:spPr>
          <a:xfrm>
            <a:off x="5169600" y="4834800"/>
            <a:ext cx="2124000" cy="144000"/>
          </a:xfrm>
        </p:spPr>
        <p:txBody>
          <a:bodyPr/>
          <a:lstStyle>
            <a:lvl1pPr marL="0" indent="0" algn="r">
              <a:buNone/>
              <a:defRPr sz="1100" b="1" cap="all" baseline="0"/>
            </a:lvl1pPr>
          </a:lstStyle>
          <a:p>
            <a:r>
              <a:rPr lang="en-GB" dirty="0"/>
              <a:t>Click to add P&amp;C</a:t>
            </a:r>
          </a:p>
        </p:txBody>
      </p:sp>
    </p:spTree>
    <p:extLst>
      <p:ext uri="{BB962C8B-B14F-4D97-AF65-F5344CB8AC3E}">
        <p14:creationId xmlns:p14="http://schemas.microsoft.com/office/powerpoint/2010/main" val="1906256374"/>
      </p:ext>
    </p:extLst>
  </p:cSld>
  <p:clrMapOvr>
    <a:masterClrMapping/>
  </p:clrMapOvr>
  <p:extLst>
    <p:ext uri="{DCECCB84-F9BA-43D5-87BE-67443E8EF086}">
      <p15:sldGuideLst xmlns:p15="http://schemas.microsoft.com/office/powerpoint/2012/main">
        <p15:guide id="1" orient="horz" pos="16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age 01 - Silver">
    <p:bg>
      <p:bgPr>
        <a:solidFill>
          <a:schemeClr val="accent2"/>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7E6B01C7-C022-3146-98E2-88F271B512BE}"/>
              </a:ext>
            </a:extLst>
          </p:cNvPr>
          <p:cNvSpPr>
            <a:spLocks noGrp="1"/>
          </p:cNvSpPr>
          <p:nvPr>
            <p:ph type="pic" sz="quarter" idx="10" hasCustomPrompt="1"/>
          </p:nvPr>
        </p:nvSpPr>
        <p:spPr>
          <a:xfrm>
            <a:off x="2540000" y="0"/>
            <a:ext cx="5019675" cy="5346700"/>
          </a:xfrm>
        </p:spPr>
        <p:txBody>
          <a:bodyPr lIns="360000" tIns="360000" rIns="360000" bIns="360000" anchor="ctr" anchorCtr="0"/>
          <a:lstStyle>
            <a:lvl1pPr marL="0" indent="0" algn="r">
              <a:buNone/>
              <a:defRPr>
                <a:solidFill>
                  <a:schemeClr val="bg1"/>
                </a:solidFill>
              </a:defRPr>
            </a:lvl1pPr>
          </a:lstStyle>
          <a:p>
            <a:r>
              <a:rPr lang="en-US" dirty="0"/>
              <a:t>[Optional: Add a full-page cover image]</a:t>
            </a:r>
          </a:p>
        </p:txBody>
      </p:sp>
      <p:sp>
        <p:nvSpPr>
          <p:cNvPr id="3" name="Subtitle"/>
          <p:cNvSpPr>
            <a:spLocks noGrp="1"/>
          </p:cNvSpPr>
          <p:nvPr>
            <p:ph type="subTitle" idx="1" hasCustomPrompt="1"/>
          </p:nvPr>
        </p:nvSpPr>
        <p:spPr>
          <a:xfrm>
            <a:off x="358776" y="2931992"/>
            <a:ext cx="4514849" cy="593151"/>
          </a:xfrm>
        </p:spPr>
        <p:txBody>
          <a:bodyPr/>
          <a:lstStyle>
            <a:lvl1pPr marL="0" indent="0" algn="l">
              <a:lnSpc>
                <a:spcPct val="90000"/>
              </a:lnSpc>
              <a:buNone/>
              <a:defRPr sz="1871">
                <a:solidFill>
                  <a:schemeClr val="bg1"/>
                </a:solidFill>
              </a:defRPr>
            </a:lvl1pPr>
            <a:lvl2pPr marL="356433" indent="0" algn="ctr">
              <a:buNone/>
              <a:defRPr sz="1559"/>
            </a:lvl2pPr>
            <a:lvl3pPr marL="712866" indent="0" algn="ctr">
              <a:buNone/>
              <a:defRPr sz="1403"/>
            </a:lvl3pPr>
            <a:lvl4pPr marL="1069299" indent="0" algn="ctr">
              <a:buNone/>
              <a:defRPr sz="1247"/>
            </a:lvl4pPr>
            <a:lvl5pPr marL="1425732" indent="0" algn="ctr">
              <a:buNone/>
              <a:defRPr sz="1247"/>
            </a:lvl5pPr>
            <a:lvl6pPr marL="1782166" indent="0" algn="ctr">
              <a:buNone/>
              <a:defRPr sz="1247"/>
            </a:lvl6pPr>
            <a:lvl7pPr marL="2138599" indent="0" algn="ctr">
              <a:buNone/>
              <a:defRPr sz="1247"/>
            </a:lvl7pPr>
            <a:lvl8pPr marL="2495032" indent="0" algn="ctr">
              <a:buNone/>
              <a:defRPr sz="1247"/>
            </a:lvl8pPr>
            <a:lvl9pPr marL="2851465" indent="0" algn="ctr">
              <a:buNone/>
              <a:defRPr sz="1247"/>
            </a:lvl9pPr>
          </a:lstStyle>
          <a:p>
            <a:r>
              <a:rPr lang="en-US" dirty="0"/>
              <a:t>Click to edit master subtitle style</a:t>
            </a:r>
          </a:p>
        </p:txBody>
      </p:sp>
      <p:cxnSp>
        <p:nvCxnSpPr>
          <p:cNvPr id="17" name="Bar">
            <a:extLst>
              <a:ext uri="{FF2B5EF4-FFF2-40B4-BE49-F238E27FC236}">
                <a16:creationId xmlns:a16="http://schemas.microsoft.com/office/drawing/2014/main" id="{43842E3E-56B1-D140-845F-F3B8119D144F}"/>
              </a:ext>
            </a:extLst>
          </p:cNvPr>
          <p:cNvCxnSpPr>
            <a:cxnSpLocks/>
          </p:cNvCxnSpPr>
          <p:nvPr userDrawn="1"/>
        </p:nvCxnSpPr>
        <p:spPr>
          <a:xfrm>
            <a:off x="358775" y="2673350"/>
            <a:ext cx="126349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ctrTitle" hasCustomPrompt="1"/>
          </p:nvPr>
        </p:nvSpPr>
        <p:spPr>
          <a:xfrm>
            <a:off x="358776" y="357188"/>
            <a:ext cx="4514849" cy="2022455"/>
          </a:xfrm>
        </p:spPr>
        <p:txBody>
          <a:bodyPr anchor="t" anchorCtr="0">
            <a:noAutofit/>
          </a:bodyPr>
          <a:lstStyle>
            <a:lvl1pPr algn="l">
              <a:defRPr sz="4600">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00" y="4676379"/>
            <a:ext cx="2455151" cy="313200"/>
          </a:xfrm>
          <a:prstGeom prst="rect">
            <a:avLst/>
          </a:prstGeom>
        </p:spPr>
      </p:pic>
      <p:sp>
        <p:nvSpPr>
          <p:cNvPr id="8" name="Text Placeholder 4"/>
          <p:cNvSpPr>
            <a:spLocks noGrp="1"/>
          </p:cNvSpPr>
          <p:nvPr>
            <p:ph type="body" sz="quarter" idx="11" hasCustomPrompt="1"/>
          </p:nvPr>
        </p:nvSpPr>
        <p:spPr>
          <a:xfrm>
            <a:off x="5169600" y="4834800"/>
            <a:ext cx="2124000" cy="144000"/>
          </a:xfrm>
        </p:spPr>
        <p:txBody>
          <a:bodyPr/>
          <a:lstStyle>
            <a:lvl1pPr marL="0" indent="0" algn="r">
              <a:buNone/>
              <a:defRPr sz="1100" b="1" cap="all" baseline="0"/>
            </a:lvl1pPr>
          </a:lstStyle>
          <a:p>
            <a:r>
              <a:rPr lang="en-GB" dirty="0"/>
              <a:t>Click to add P&amp;C</a:t>
            </a:r>
          </a:p>
        </p:txBody>
      </p:sp>
    </p:spTree>
    <p:extLst>
      <p:ext uri="{BB962C8B-B14F-4D97-AF65-F5344CB8AC3E}">
        <p14:creationId xmlns:p14="http://schemas.microsoft.com/office/powerpoint/2010/main" val="929411129"/>
      </p:ext>
    </p:extLst>
  </p:cSld>
  <p:clrMapOvr>
    <a:masterClrMapping/>
  </p:clrMapOvr>
  <p:extLst>
    <p:ext uri="{DCECCB84-F9BA-43D5-87BE-67443E8EF086}">
      <p15:sldGuideLst xmlns:p15="http://schemas.microsoft.com/office/powerpoint/2012/main">
        <p15:guide id="1" orient="horz" pos="16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357188"/>
            <a:ext cx="6842125" cy="695325"/>
          </a:xfrm>
        </p:spPr>
        <p:txBody>
          <a:bodyPr anchor="t" anchorCtr="0"/>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8775" y="1196975"/>
            <a:ext cx="6842125" cy="33480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CB4CFE9A-EA68-1842-AB9F-4C70845F61AD}"/>
              </a:ext>
            </a:extLst>
          </p:cNvPr>
          <p:cNvSpPr>
            <a:spLocks noGrp="1"/>
          </p:cNvSpPr>
          <p:nvPr>
            <p:ph type="dt" sz="half" idx="10"/>
          </p:nvPr>
        </p:nvSpPr>
        <p:spPr/>
        <p:txBody>
          <a:bodyPr/>
          <a:lstStyle/>
          <a:p>
            <a:r>
              <a:rPr lang="en-GB" dirty="0"/>
              <a:t>15/01/2020</a:t>
            </a:r>
            <a:endParaRPr lang="en-US" dirty="0"/>
          </a:p>
        </p:txBody>
      </p:sp>
      <p:sp>
        <p:nvSpPr>
          <p:cNvPr id="13" name="Footer Placeholder 12">
            <a:extLst>
              <a:ext uri="{FF2B5EF4-FFF2-40B4-BE49-F238E27FC236}">
                <a16:creationId xmlns:a16="http://schemas.microsoft.com/office/drawing/2014/main" id="{4CF449D6-F5D7-C34C-82DD-76EDB3B7500E}"/>
              </a:ext>
            </a:extLst>
          </p:cNvPr>
          <p:cNvSpPr>
            <a:spLocks noGrp="1"/>
          </p:cNvSpPr>
          <p:nvPr>
            <p:ph type="ftr" sz="quarter" idx="11"/>
          </p:nvPr>
        </p:nvSpPr>
        <p:spPr/>
        <p:txBody>
          <a:bodyPr/>
          <a:lstStyle/>
          <a:p>
            <a:endParaRPr lang="en-US" dirty="0"/>
          </a:p>
        </p:txBody>
      </p:sp>
      <p:sp>
        <p:nvSpPr>
          <p:cNvPr id="14" name="Slide Number Placeholder 13">
            <a:extLst>
              <a:ext uri="{FF2B5EF4-FFF2-40B4-BE49-F238E27FC236}">
                <a16:creationId xmlns:a16="http://schemas.microsoft.com/office/drawing/2014/main" id="{5D49FC8A-4DE0-E74A-9ED6-CB54D2CC31C9}"/>
              </a:ext>
            </a:extLst>
          </p:cNvPr>
          <p:cNvSpPr>
            <a:spLocks noGrp="1"/>
          </p:cNvSpPr>
          <p:nvPr>
            <p:ph type="sldNum" sz="quarter" idx="12"/>
          </p:nvPr>
        </p:nvSpPr>
        <p:spPr/>
        <p:txBody>
          <a:bodyPr/>
          <a:lstStyle/>
          <a:p>
            <a:fld id="{EC12962E-17B9-044C-A389-8CA52BA07789}" type="slidenum">
              <a:rPr lang="en-US" smtClean="0"/>
              <a:pPr/>
              <a:t>‹#›</a:t>
            </a:fld>
            <a:endParaRPr lang="en-US" dirty="0"/>
          </a:p>
        </p:txBody>
      </p:sp>
      <p:pic>
        <p:nvPicPr>
          <p:cNvPr id="8" name="Logo" descr="Addleshaw Goddard (logo)">
            <a:extLst>
              <a:ext uri="{FF2B5EF4-FFF2-40B4-BE49-F238E27FC236}">
                <a16:creationId xmlns:a16="http://schemas.microsoft.com/office/drawing/2014/main" id="{1A907D33-22A2-4A49-B609-3AC15D2E4AAF}"/>
              </a:ext>
            </a:extLst>
          </p:cNvPr>
          <p:cNvPicPr>
            <a:picLocks noChangeAspect="1"/>
          </p:cNvPicPr>
          <p:nvPr userDrawn="1"/>
        </p:nvPicPr>
        <p:blipFill rotWithShape="1">
          <a:blip r:embed="rId2"/>
          <a:srcRect r="89363"/>
          <a:stretch/>
        </p:blipFill>
        <p:spPr>
          <a:xfrm>
            <a:off x="7090668" y="4730764"/>
            <a:ext cx="134025" cy="313133"/>
          </a:xfrm>
          <a:prstGeom prst="rect">
            <a:avLst/>
          </a:prstGeom>
        </p:spPr>
      </p:pic>
    </p:spTree>
    <p:extLst>
      <p:ext uri="{BB962C8B-B14F-4D97-AF65-F5344CB8AC3E}">
        <p14:creationId xmlns:p14="http://schemas.microsoft.com/office/powerpoint/2010/main" val="1243795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Silv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357188"/>
            <a:ext cx="6842125" cy="695325"/>
          </a:xfrm>
        </p:spPr>
        <p:txBody>
          <a:bodyPr anchor="t" anchorCtr="0"/>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8775" y="1196975"/>
            <a:ext cx="6842125" cy="33480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a:extLst>
              <a:ext uri="{FF2B5EF4-FFF2-40B4-BE49-F238E27FC236}">
                <a16:creationId xmlns:a16="http://schemas.microsoft.com/office/drawing/2014/main" id="{CB4CFE9A-EA68-1842-AB9F-4C70845F61AD}"/>
              </a:ext>
            </a:extLst>
          </p:cNvPr>
          <p:cNvSpPr>
            <a:spLocks noGrp="1"/>
          </p:cNvSpPr>
          <p:nvPr>
            <p:ph type="dt" sz="half" idx="10"/>
          </p:nvPr>
        </p:nvSpPr>
        <p:spPr/>
        <p:txBody>
          <a:bodyPr/>
          <a:lstStyle>
            <a:lvl1pPr>
              <a:defRPr>
                <a:solidFill>
                  <a:schemeClr val="bg1"/>
                </a:solidFill>
              </a:defRPr>
            </a:lvl1pPr>
          </a:lstStyle>
          <a:p>
            <a:r>
              <a:rPr lang="en-GB" dirty="0"/>
              <a:t>15/01/2020</a:t>
            </a:r>
            <a:endParaRPr lang="en-US" dirty="0"/>
          </a:p>
        </p:txBody>
      </p:sp>
      <p:sp>
        <p:nvSpPr>
          <p:cNvPr id="13" name="Footer Placeholder 12">
            <a:extLst>
              <a:ext uri="{FF2B5EF4-FFF2-40B4-BE49-F238E27FC236}">
                <a16:creationId xmlns:a16="http://schemas.microsoft.com/office/drawing/2014/main" id="{4CF449D6-F5D7-C34C-82DD-76EDB3B7500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4" name="Slide Number Placeholder 13">
            <a:extLst>
              <a:ext uri="{FF2B5EF4-FFF2-40B4-BE49-F238E27FC236}">
                <a16:creationId xmlns:a16="http://schemas.microsoft.com/office/drawing/2014/main" id="{5D49FC8A-4DE0-E74A-9ED6-CB54D2CC31C9}"/>
              </a:ext>
            </a:extLst>
          </p:cNvPr>
          <p:cNvSpPr>
            <a:spLocks noGrp="1"/>
          </p:cNvSpPr>
          <p:nvPr>
            <p:ph type="sldNum" sz="quarter" idx="12"/>
          </p:nvPr>
        </p:nvSpPr>
        <p:spPr/>
        <p:txBody>
          <a:bodyPr/>
          <a:lstStyle>
            <a:lvl1pPr>
              <a:defRPr>
                <a:solidFill>
                  <a:schemeClr val="bg1"/>
                </a:solidFill>
              </a:defRPr>
            </a:lvl1pPr>
          </a:lstStyle>
          <a:p>
            <a:fld id="{EC12962E-17B9-044C-A389-8CA52BA07789}"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2000" y="4726873"/>
            <a:ext cx="124112" cy="313200"/>
          </a:xfrm>
          <a:prstGeom prst="rect">
            <a:avLst/>
          </a:prstGeom>
        </p:spPr>
      </p:pic>
    </p:spTree>
    <p:extLst>
      <p:ext uri="{BB962C8B-B14F-4D97-AF65-F5344CB8AC3E}">
        <p14:creationId xmlns:p14="http://schemas.microsoft.com/office/powerpoint/2010/main" val="1230457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 Silv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357188"/>
            <a:ext cx="6842125" cy="695325"/>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8774" y="1835551"/>
            <a:ext cx="3349625" cy="27094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51276" y="1835551"/>
            <a:ext cx="3349623" cy="27094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A8EBDDC3-47C7-9343-90C2-8BFA7E1D3E85}"/>
              </a:ext>
            </a:extLst>
          </p:cNvPr>
          <p:cNvSpPr>
            <a:spLocks noGrp="1"/>
          </p:cNvSpPr>
          <p:nvPr>
            <p:ph type="body" sz="quarter" idx="13" hasCustomPrompt="1"/>
          </p:nvPr>
        </p:nvSpPr>
        <p:spPr>
          <a:xfrm>
            <a:off x="358775" y="1196975"/>
            <a:ext cx="6842125" cy="494114"/>
          </a:xfrm>
        </p:spPr>
        <p:txBody>
          <a:bodyPr/>
          <a:lstStyle>
            <a:lvl1pPr marL="0" indent="0">
              <a:buNone/>
              <a:defRPr sz="1600">
                <a:solidFill>
                  <a:schemeClr val="bg1"/>
                </a:solidFill>
              </a:defRPr>
            </a:lvl1pPr>
            <a:lvl2pPr marL="126000" indent="0">
              <a:buNone/>
              <a:defRPr sz="1600"/>
            </a:lvl2pPr>
            <a:lvl3pPr marL="252000" indent="0">
              <a:buNone/>
              <a:defRPr sz="1600"/>
            </a:lvl3pPr>
            <a:lvl4pPr marL="378000" indent="0">
              <a:buNone/>
              <a:defRPr sz="1600"/>
            </a:lvl4pPr>
            <a:lvl5pPr marL="504000" indent="0">
              <a:buNone/>
              <a:defRPr sz="1600"/>
            </a:lvl5pPr>
          </a:lstStyle>
          <a:p>
            <a:pPr lvl="0"/>
            <a:r>
              <a:rPr lang="en-US" dirty="0"/>
              <a:t>Click to add subtitle</a:t>
            </a:r>
          </a:p>
        </p:txBody>
      </p:sp>
      <p:sp>
        <p:nvSpPr>
          <p:cNvPr id="14" name="Date Placeholder 13">
            <a:extLst>
              <a:ext uri="{FF2B5EF4-FFF2-40B4-BE49-F238E27FC236}">
                <a16:creationId xmlns:a16="http://schemas.microsoft.com/office/drawing/2014/main" id="{DAE3E483-15FF-AA4F-9707-73F3DD2B2B96}"/>
              </a:ext>
            </a:extLst>
          </p:cNvPr>
          <p:cNvSpPr>
            <a:spLocks noGrp="1"/>
          </p:cNvSpPr>
          <p:nvPr>
            <p:ph type="dt" sz="half" idx="14"/>
          </p:nvPr>
        </p:nvSpPr>
        <p:spPr/>
        <p:txBody>
          <a:bodyPr/>
          <a:lstStyle>
            <a:lvl1pPr>
              <a:defRPr>
                <a:solidFill>
                  <a:schemeClr val="bg1"/>
                </a:solidFill>
              </a:defRPr>
            </a:lvl1pPr>
          </a:lstStyle>
          <a:p>
            <a:r>
              <a:rPr lang="en-GB" dirty="0"/>
              <a:t>15/01/2020</a:t>
            </a:r>
            <a:endParaRPr lang="en-US" dirty="0"/>
          </a:p>
        </p:txBody>
      </p:sp>
      <p:sp>
        <p:nvSpPr>
          <p:cNvPr id="15" name="Footer Placeholder 14">
            <a:extLst>
              <a:ext uri="{FF2B5EF4-FFF2-40B4-BE49-F238E27FC236}">
                <a16:creationId xmlns:a16="http://schemas.microsoft.com/office/drawing/2014/main" id="{76B8AD87-A74A-3B47-A3CE-0BFD531DE757}"/>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6" name="Slide Number Placeholder 15">
            <a:extLst>
              <a:ext uri="{FF2B5EF4-FFF2-40B4-BE49-F238E27FC236}">
                <a16:creationId xmlns:a16="http://schemas.microsoft.com/office/drawing/2014/main" id="{8D386330-4274-354D-B569-F15BFB62F328}"/>
              </a:ext>
            </a:extLst>
          </p:cNvPr>
          <p:cNvSpPr>
            <a:spLocks noGrp="1"/>
          </p:cNvSpPr>
          <p:nvPr>
            <p:ph type="sldNum" sz="quarter" idx="16"/>
          </p:nvPr>
        </p:nvSpPr>
        <p:spPr/>
        <p:txBody>
          <a:bodyPr/>
          <a:lstStyle>
            <a:lvl1pPr>
              <a:defRPr>
                <a:solidFill>
                  <a:schemeClr val="bg1"/>
                </a:solidFill>
              </a:defRPr>
            </a:lvl1pPr>
          </a:lstStyle>
          <a:p>
            <a:fld id="{EC12962E-17B9-044C-A389-8CA52BA07789}"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2000" y="4726873"/>
            <a:ext cx="124112" cy="313200"/>
          </a:xfrm>
          <a:prstGeom prst="rect">
            <a:avLst/>
          </a:prstGeom>
        </p:spPr>
      </p:pic>
    </p:spTree>
    <p:extLst>
      <p:ext uri="{BB962C8B-B14F-4D97-AF65-F5344CB8AC3E}">
        <p14:creationId xmlns:p14="http://schemas.microsoft.com/office/powerpoint/2010/main" val="1040637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 Silv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357188"/>
            <a:ext cx="6842125" cy="695325"/>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358775" y="1196975"/>
            <a:ext cx="2181225" cy="384268"/>
          </a:xfrm>
        </p:spPr>
        <p:txBody>
          <a:bodyPr anchor="t" anchorCtr="0"/>
          <a:lstStyle>
            <a:lvl1pPr marL="0" indent="0">
              <a:buNone/>
              <a:defRPr sz="1200" b="1">
                <a:solidFill>
                  <a:schemeClr val="bg1"/>
                </a:solidFill>
              </a:defRPr>
            </a:lvl1pPr>
            <a:lvl2pPr marL="356433" indent="0">
              <a:buNone/>
              <a:defRPr sz="1559" b="1"/>
            </a:lvl2pPr>
            <a:lvl3pPr marL="712866" indent="0">
              <a:buNone/>
              <a:defRPr sz="1403" b="1"/>
            </a:lvl3pPr>
            <a:lvl4pPr marL="1069299" indent="0">
              <a:buNone/>
              <a:defRPr sz="1247" b="1"/>
            </a:lvl4pPr>
            <a:lvl5pPr marL="1425732" indent="0">
              <a:buNone/>
              <a:defRPr sz="1247" b="1"/>
            </a:lvl5pPr>
            <a:lvl6pPr marL="1782166" indent="0">
              <a:buNone/>
              <a:defRPr sz="1247" b="1"/>
            </a:lvl6pPr>
            <a:lvl7pPr marL="2138599" indent="0">
              <a:buNone/>
              <a:defRPr sz="1247" b="1"/>
            </a:lvl7pPr>
            <a:lvl8pPr marL="2495032" indent="0">
              <a:buNone/>
              <a:defRPr sz="1247" b="1"/>
            </a:lvl8pPr>
            <a:lvl9pPr marL="2851465" indent="0">
              <a:buNone/>
              <a:defRPr sz="1247" b="1"/>
            </a:lvl9pPr>
          </a:lstStyle>
          <a:p>
            <a:pPr lvl="0"/>
            <a:r>
              <a:rPr lang="en-US" dirty="0"/>
              <a:t>Click to add subtitle</a:t>
            </a:r>
          </a:p>
        </p:txBody>
      </p:sp>
      <p:sp>
        <p:nvSpPr>
          <p:cNvPr id="4" name="Content Placeholder 3"/>
          <p:cNvSpPr>
            <a:spLocks noGrp="1"/>
          </p:cNvSpPr>
          <p:nvPr>
            <p:ph sz="half" idx="2"/>
          </p:nvPr>
        </p:nvSpPr>
        <p:spPr>
          <a:xfrm>
            <a:off x="358775" y="1736078"/>
            <a:ext cx="2181225" cy="28089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2682876" y="1202161"/>
            <a:ext cx="2190750" cy="384268"/>
          </a:xfrm>
        </p:spPr>
        <p:txBody>
          <a:bodyPr anchor="t" anchorCtr="0"/>
          <a:lstStyle>
            <a:lvl1pPr marL="0" indent="0">
              <a:buNone/>
              <a:defRPr sz="1200" b="1">
                <a:solidFill>
                  <a:schemeClr val="bg1"/>
                </a:solidFill>
              </a:defRPr>
            </a:lvl1pPr>
            <a:lvl2pPr marL="356433" indent="0">
              <a:buNone/>
              <a:defRPr sz="1559" b="1"/>
            </a:lvl2pPr>
            <a:lvl3pPr marL="712866" indent="0">
              <a:buNone/>
              <a:defRPr sz="1403" b="1"/>
            </a:lvl3pPr>
            <a:lvl4pPr marL="1069299" indent="0">
              <a:buNone/>
              <a:defRPr sz="1247" b="1"/>
            </a:lvl4pPr>
            <a:lvl5pPr marL="1425732" indent="0">
              <a:buNone/>
              <a:defRPr sz="1247" b="1"/>
            </a:lvl5pPr>
            <a:lvl6pPr marL="1782166" indent="0">
              <a:buNone/>
              <a:defRPr sz="1247" b="1"/>
            </a:lvl6pPr>
            <a:lvl7pPr marL="2138599" indent="0">
              <a:buNone/>
              <a:defRPr sz="1247" b="1"/>
            </a:lvl7pPr>
            <a:lvl8pPr marL="2495032" indent="0">
              <a:buNone/>
              <a:defRPr sz="1247" b="1"/>
            </a:lvl8pPr>
            <a:lvl9pPr marL="2851465" indent="0">
              <a:buNone/>
              <a:defRPr sz="1247" b="1"/>
            </a:lvl9pPr>
          </a:lstStyle>
          <a:p>
            <a:pPr lvl="0"/>
            <a:r>
              <a:rPr lang="en-US" dirty="0"/>
              <a:t>Click to add subtitle</a:t>
            </a:r>
          </a:p>
        </p:txBody>
      </p:sp>
      <p:sp>
        <p:nvSpPr>
          <p:cNvPr id="6" name="Content Placeholder 5"/>
          <p:cNvSpPr>
            <a:spLocks noGrp="1"/>
          </p:cNvSpPr>
          <p:nvPr>
            <p:ph sz="quarter" idx="4"/>
          </p:nvPr>
        </p:nvSpPr>
        <p:spPr>
          <a:xfrm>
            <a:off x="2682876" y="1736078"/>
            <a:ext cx="2190750" cy="28089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BB86727C-0E35-6243-BEDB-278906EDC0A5}"/>
              </a:ext>
            </a:extLst>
          </p:cNvPr>
          <p:cNvSpPr>
            <a:spLocks noGrp="1"/>
          </p:cNvSpPr>
          <p:nvPr>
            <p:ph type="body" sz="quarter" idx="13" hasCustomPrompt="1"/>
          </p:nvPr>
        </p:nvSpPr>
        <p:spPr>
          <a:xfrm>
            <a:off x="5013325" y="1196975"/>
            <a:ext cx="2187575" cy="384175"/>
          </a:xfrm>
        </p:spPr>
        <p:txBody>
          <a:bodyPr/>
          <a:lstStyle>
            <a:lvl1pPr marL="0" indent="0">
              <a:buNone/>
              <a:defRPr sz="1200" b="1">
                <a:solidFill>
                  <a:schemeClr val="bg1"/>
                </a:solidFill>
              </a:defRPr>
            </a:lvl1pPr>
          </a:lstStyle>
          <a:p>
            <a:pPr lvl="0"/>
            <a:r>
              <a:rPr lang="en-US" dirty="0"/>
              <a:t>Click to add subtitle</a:t>
            </a:r>
          </a:p>
        </p:txBody>
      </p:sp>
      <p:sp>
        <p:nvSpPr>
          <p:cNvPr id="13" name="Content Placeholder 12">
            <a:extLst>
              <a:ext uri="{FF2B5EF4-FFF2-40B4-BE49-F238E27FC236}">
                <a16:creationId xmlns:a16="http://schemas.microsoft.com/office/drawing/2014/main" id="{E999C2F0-16B9-1546-9B80-6AEAD8EC143B}"/>
              </a:ext>
            </a:extLst>
          </p:cNvPr>
          <p:cNvSpPr>
            <a:spLocks noGrp="1"/>
          </p:cNvSpPr>
          <p:nvPr>
            <p:ph sz="quarter" idx="14"/>
          </p:nvPr>
        </p:nvSpPr>
        <p:spPr>
          <a:xfrm>
            <a:off x="5013325" y="1736078"/>
            <a:ext cx="2187575" cy="28089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16">
            <a:extLst>
              <a:ext uri="{FF2B5EF4-FFF2-40B4-BE49-F238E27FC236}">
                <a16:creationId xmlns:a16="http://schemas.microsoft.com/office/drawing/2014/main" id="{FA6930E1-86E3-E940-9463-CA90711A4457}"/>
              </a:ext>
            </a:extLst>
          </p:cNvPr>
          <p:cNvSpPr>
            <a:spLocks noGrp="1"/>
          </p:cNvSpPr>
          <p:nvPr>
            <p:ph type="dt" sz="half" idx="15"/>
          </p:nvPr>
        </p:nvSpPr>
        <p:spPr/>
        <p:txBody>
          <a:bodyPr/>
          <a:lstStyle>
            <a:lvl1pPr>
              <a:defRPr>
                <a:solidFill>
                  <a:schemeClr val="bg1"/>
                </a:solidFill>
              </a:defRPr>
            </a:lvl1pPr>
          </a:lstStyle>
          <a:p>
            <a:r>
              <a:rPr lang="en-GB" dirty="0"/>
              <a:t>15/01/2020</a:t>
            </a:r>
            <a:endParaRPr lang="en-US" dirty="0"/>
          </a:p>
        </p:txBody>
      </p:sp>
      <p:sp>
        <p:nvSpPr>
          <p:cNvPr id="18" name="Footer Placeholder 17">
            <a:extLst>
              <a:ext uri="{FF2B5EF4-FFF2-40B4-BE49-F238E27FC236}">
                <a16:creationId xmlns:a16="http://schemas.microsoft.com/office/drawing/2014/main" id="{4059841B-9606-3845-B8D3-7EA1FCC9A8E2}"/>
              </a:ext>
            </a:extLst>
          </p:cNvPr>
          <p:cNvSpPr>
            <a:spLocks noGrp="1"/>
          </p:cNvSpPr>
          <p:nvPr>
            <p:ph type="ftr" sz="quarter" idx="16"/>
          </p:nvPr>
        </p:nvSpPr>
        <p:spPr/>
        <p:txBody>
          <a:bodyPr/>
          <a:lstStyle>
            <a:lvl1pPr>
              <a:defRPr>
                <a:solidFill>
                  <a:schemeClr val="bg1"/>
                </a:solidFill>
              </a:defRPr>
            </a:lvl1pPr>
          </a:lstStyle>
          <a:p>
            <a:endParaRPr lang="en-US" dirty="0"/>
          </a:p>
        </p:txBody>
      </p:sp>
      <p:sp>
        <p:nvSpPr>
          <p:cNvPr id="19" name="Slide Number Placeholder 18">
            <a:extLst>
              <a:ext uri="{FF2B5EF4-FFF2-40B4-BE49-F238E27FC236}">
                <a16:creationId xmlns:a16="http://schemas.microsoft.com/office/drawing/2014/main" id="{46F50675-2FE1-8248-8BA8-766BBDE597AB}"/>
              </a:ext>
            </a:extLst>
          </p:cNvPr>
          <p:cNvSpPr>
            <a:spLocks noGrp="1"/>
          </p:cNvSpPr>
          <p:nvPr>
            <p:ph type="sldNum" sz="quarter" idx="17"/>
          </p:nvPr>
        </p:nvSpPr>
        <p:spPr/>
        <p:txBody>
          <a:bodyPr/>
          <a:lstStyle>
            <a:lvl1pPr>
              <a:defRPr>
                <a:solidFill>
                  <a:schemeClr val="bg1"/>
                </a:solidFill>
              </a:defRPr>
            </a:lvl1pPr>
          </a:lstStyle>
          <a:p>
            <a:fld id="{EC12962E-17B9-044C-A389-8CA52BA07789}"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2000" y="4726873"/>
            <a:ext cx="124112" cy="313200"/>
          </a:xfrm>
          <a:prstGeom prst="rect">
            <a:avLst/>
          </a:prstGeom>
        </p:spPr>
      </p:pic>
    </p:spTree>
    <p:extLst>
      <p:ext uri="{BB962C8B-B14F-4D97-AF65-F5344CB8AC3E}">
        <p14:creationId xmlns:p14="http://schemas.microsoft.com/office/powerpoint/2010/main" val="410483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e - Silver">
    <p:bg>
      <p:bgPr>
        <a:solidFill>
          <a:schemeClr val="accent2"/>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ADF96B4-13DA-2B42-9878-D0FD6C18F774}"/>
              </a:ext>
            </a:extLst>
          </p:cNvPr>
          <p:cNvSpPr>
            <a:spLocks noGrp="1"/>
          </p:cNvSpPr>
          <p:nvPr>
            <p:ph sz="quarter" idx="13" hasCustomPrompt="1"/>
          </p:nvPr>
        </p:nvSpPr>
        <p:spPr>
          <a:xfrm>
            <a:off x="358776" y="357188"/>
            <a:ext cx="6842124" cy="4187825"/>
          </a:xfrm>
        </p:spPr>
        <p:txBody>
          <a:bodyPr/>
          <a:lstStyle>
            <a:lvl1pPr marL="0" indent="0" algn="ctr">
              <a:buNone/>
              <a:defRPr>
                <a:solidFill>
                  <a:schemeClr val="accent4"/>
                </a:solidFill>
              </a:defRPr>
            </a:lvl1pPr>
          </a:lstStyle>
          <a:p>
            <a:pPr lvl="0"/>
            <a:r>
              <a:rPr lang="en-US" dirty="0"/>
              <a:t>[Add an image, chart or smart art]</a:t>
            </a:r>
          </a:p>
        </p:txBody>
      </p:sp>
      <p:sp>
        <p:nvSpPr>
          <p:cNvPr id="11" name="Date Placeholder 10">
            <a:extLst>
              <a:ext uri="{FF2B5EF4-FFF2-40B4-BE49-F238E27FC236}">
                <a16:creationId xmlns:a16="http://schemas.microsoft.com/office/drawing/2014/main" id="{91AE60CA-7A95-D842-A2A3-C85118582C55}"/>
              </a:ext>
            </a:extLst>
          </p:cNvPr>
          <p:cNvSpPr>
            <a:spLocks noGrp="1"/>
          </p:cNvSpPr>
          <p:nvPr>
            <p:ph type="dt" sz="half" idx="14"/>
          </p:nvPr>
        </p:nvSpPr>
        <p:spPr/>
        <p:txBody>
          <a:bodyPr/>
          <a:lstStyle/>
          <a:p>
            <a:r>
              <a:rPr lang="en-GB" dirty="0"/>
              <a:t>15/01/2020</a:t>
            </a:r>
            <a:endParaRPr lang="en-US" dirty="0"/>
          </a:p>
        </p:txBody>
      </p:sp>
      <p:sp>
        <p:nvSpPr>
          <p:cNvPr id="12" name="Footer Placeholder 11">
            <a:extLst>
              <a:ext uri="{FF2B5EF4-FFF2-40B4-BE49-F238E27FC236}">
                <a16:creationId xmlns:a16="http://schemas.microsoft.com/office/drawing/2014/main" id="{D81BB8C1-BED9-9D4A-9135-39E024EA0F27}"/>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2AD8A6C1-338E-6F48-8343-D21D091C1EAF}"/>
              </a:ext>
            </a:extLst>
          </p:cNvPr>
          <p:cNvSpPr>
            <a:spLocks noGrp="1"/>
          </p:cNvSpPr>
          <p:nvPr>
            <p:ph type="sldNum" sz="quarter" idx="16"/>
          </p:nvPr>
        </p:nvSpPr>
        <p:spPr/>
        <p:txBody>
          <a:bodyPr/>
          <a:lstStyle/>
          <a:p>
            <a:fld id="{EC12962E-17B9-044C-A389-8CA52BA07789}"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2000" y="4726873"/>
            <a:ext cx="124112" cy="313200"/>
          </a:xfrm>
          <a:prstGeom prst="rect">
            <a:avLst/>
          </a:prstGeom>
        </p:spPr>
      </p:pic>
    </p:spTree>
    <p:extLst>
      <p:ext uri="{BB962C8B-B14F-4D97-AF65-F5344CB8AC3E}">
        <p14:creationId xmlns:p14="http://schemas.microsoft.com/office/powerpoint/2010/main" val="221323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age - Silver">
    <p:bg>
      <p:bgPr>
        <a:solidFill>
          <a:schemeClr val="accent2"/>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ADF96B4-13DA-2B42-9878-D0FD6C18F774}"/>
              </a:ext>
            </a:extLst>
          </p:cNvPr>
          <p:cNvSpPr>
            <a:spLocks noGrp="1"/>
          </p:cNvSpPr>
          <p:nvPr>
            <p:ph sz="quarter" idx="13" hasCustomPrompt="1"/>
          </p:nvPr>
        </p:nvSpPr>
        <p:spPr>
          <a:xfrm>
            <a:off x="-1" y="0"/>
            <a:ext cx="7559675" cy="5346700"/>
          </a:xfrm>
        </p:spPr>
        <p:txBody>
          <a:bodyPr lIns="360000" tIns="360000" rIns="360000" bIns="360000"/>
          <a:lstStyle>
            <a:lvl1pPr marL="0" indent="0" algn="ctr">
              <a:buNone/>
              <a:defRPr>
                <a:solidFill>
                  <a:schemeClr val="accent4"/>
                </a:solidFill>
              </a:defRPr>
            </a:lvl1pPr>
          </a:lstStyle>
          <a:p>
            <a:pPr lvl="0"/>
            <a:r>
              <a:rPr lang="en-US" dirty="0"/>
              <a:t>[Add a full-page image, chart or smart art]</a:t>
            </a:r>
          </a:p>
        </p:txBody>
      </p:sp>
    </p:spTree>
    <p:extLst>
      <p:ext uri="{BB962C8B-B14F-4D97-AF65-F5344CB8AC3E}">
        <p14:creationId xmlns:p14="http://schemas.microsoft.com/office/powerpoint/2010/main" val="3186591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Page - Silver">
    <p:bg>
      <p:bgPr>
        <a:solidFill>
          <a:schemeClr val="accent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A8FB78F-517A-254F-B88A-5B615C46CD83}"/>
              </a:ext>
            </a:extLst>
          </p:cNvPr>
          <p:cNvSpPr txBox="1"/>
          <p:nvPr userDrawn="1"/>
        </p:nvSpPr>
        <p:spPr>
          <a:xfrm>
            <a:off x="358775" y="4439791"/>
            <a:ext cx="6842125" cy="538609"/>
          </a:xfrm>
          <a:prstGeom prst="rect">
            <a:avLst/>
          </a:prstGeom>
          <a:noFill/>
        </p:spPr>
        <p:txBody>
          <a:bodyPr wrap="square" lIns="0" tIns="0" rIns="0" bIns="0" rtlCol="0">
            <a:spAutoFit/>
          </a:bodyPr>
          <a:lstStyle/>
          <a:p>
            <a:pPr marL="0" marR="0" lvl="0" indent="0" algn="l" defTabSz="457200" rtl="0" eaLnBrk="1" fontAlgn="auto" latinLnBrk="0" hangingPunct="1">
              <a:lnSpc>
                <a:spcPts val="700"/>
              </a:lnSpc>
              <a:spcBef>
                <a:spcPts val="0"/>
              </a:spcBef>
              <a:spcAft>
                <a:spcPts val="0"/>
              </a:spcAft>
              <a:buClrTx/>
              <a:buSzTx/>
              <a:buFontTx/>
              <a:buNone/>
              <a:tabLst/>
              <a:defRPr/>
            </a:pPr>
            <a:r>
              <a:rPr lang="en-GB" sz="600" kern="0" baseline="0" dirty="0">
                <a:solidFill>
                  <a:schemeClr val="bg1"/>
                </a:solidFill>
                <a:effectLst/>
                <a:latin typeface="Arial" panose="020B0604020202020204" pitchFamily="34" charset="0"/>
                <a:ea typeface="+mn-ea"/>
                <a:cs typeface="Arial" panose="020B0604020202020204" pitchFamily="34" charset="0"/>
              </a:rPr>
              <a:t>© Addleshaw Goddard LLP.  This document is for general information only and is correct as at the publication date.  It is not legal advice, and Addleshaw Goddard assumes no duty of care or liability to any party in respect of its content.  Addleshaw Goddard is an international legal practice carried on by Addleshaw Goddard LLP and its affiliated undertakings – please refer to the Legal Notices section of our website for country-specific regulatory information.</a:t>
            </a:r>
          </a:p>
          <a:p>
            <a:pPr marL="0" marR="0" lvl="0" indent="0" algn="l" defTabSz="457200" rtl="0" eaLnBrk="1" fontAlgn="auto" latinLnBrk="0" hangingPunct="1">
              <a:lnSpc>
                <a:spcPts val="700"/>
              </a:lnSpc>
              <a:spcBef>
                <a:spcPts val="0"/>
              </a:spcBef>
              <a:spcAft>
                <a:spcPts val="0"/>
              </a:spcAft>
              <a:buClrTx/>
              <a:buSzTx/>
              <a:buFontTx/>
              <a:buNone/>
              <a:tabLst/>
              <a:defRPr/>
            </a:pPr>
            <a:endParaRPr lang="en-GB" sz="600" kern="0" baseline="0" dirty="0">
              <a:solidFill>
                <a:schemeClr val="bg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ts val="700"/>
              </a:lnSpc>
              <a:spcBef>
                <a:spcPts val="0"/>
              </a:spcBef>
              <a:spcAft>
                <a:spcPts val="0"/>
              </a:spcAft>
              <a:buClrTx/>
              <a:buSzTx/>
              <a:buFontTx/>
              <a:buNone/>
              <a:tabLst/>
              <a:defRPr/>
            </a:pPr>
            <a:r>
              <a:rPr lang="en-GB" sz="600" kern="0" baseline="0" dirty="0">
                <a:solidFill>
                  <a:schemeClr val="bg1"/>
                </a:solidFill>
                <a:effectLst/>
                <a:latin typeface="Arial" panose="020B0604020202020204" pitchFamily="34" charset="0"/>
                <a:ea typeface="+mn-ea"/>
                <a:cs typeface="Arial" panose="020B0604020202020204" pitchFamily="34" charset="0"/>
              </a:rPr>
              <a:t>If you prefer not to receive promotional material from us, please email us at unsubscribe@aglaw.com.  For further information, including about how we process your personal data, please consult our website www.addleshawgoddard.com or aglaw.com.</a:t>
            </a:r>
            <a:endParaRPr lang="en-US" sz="600" kern="0" baseline="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15A83DE-E052-EC4F-B6C9-32F3B8E68C73}"/>
              </a:ext>
            </a:extLst>
          </p:cNvPr>
          <p:cNvSpPr txBox="1"/>
          <p:nvPr userDrawn="1"/>
        </p:nvSpPr>
        <p:spPr>
          <a:xfrm>
            <a:off x="358775" y="3827791"/>
            <a:ext cx="2324100" cy="612000"/>
          </a:xfrm>
          <a:prstGeom prst="rect">
            <a:avLst/>
          </a:prstGeom>
          <a:noFill/>
        </p:spPr>
        <p:txBody>
          <a:bodyPr wrap="square" lIns="0" tIns="0" rIns="0" bIns="0" rtlCol="0">
            <a:noAutofit/>
          </a:bodyPr>
          <a:lstStyle/>
          <a:p>
            <a:pPr marL="0" marR="0" lvl="0" indent="0" algn="l" defTabSz="457200" rtl="0" eaLnBrk="1" fontAlgn="auto" latinLnBrk="0" hangingPunct="1">
              <a:lnSpc>
                <a:spcPts val="4400"/>
              </a:lnSpc>
              <a:spcBef>
                <a:spcPts val="0"/>
              </a:spcBef>
              <a:spcAft>
                <a:spcPts val="0"/>
              </a:spcAft>
              <a:buClrTx/>
              <a:buSzTx/>
              <a:buFontTx/>
              <a:buNone/>
              <a:tabLst/>
              <a:defRPr/>
            </a:pPr>
            <a:r>
              <a:rPr lang="en-US" sz="1400" b="1" kern="0" spc="0" baseline="0" dirty="0">
                <a:solidFill>
                  <a:schemeClr val="bg1"/>
                </a:solidFill>
                <a:latin typeface="+mj-lt"/>
                <a:ea typeface="+mn-ea"/>
                <a:cs typeface="Gotham Bold"/>
              </a:rPr>
              <a:t>aglaw.com</a:t>
            </a:r>
            <a:endParaRPr lang="en-GB" sz="1400" b="1" kern="0" spc="0" baseline="0" dirty="0">
              <a:solidFill>
                <a:schemeClr val="bg1"/>
              </a:solidFill>
              <a:latin typeface="+mj-lt"/>
              <a:ea typeface="+mn-ea"/>
              <a:cs typeface="Gotham Bold"/>
            </a:endParaRPr>
          </a:p>
          <a:p>
            <a:pPr algn="ctr">
              <a:lnSpc>
                <a:spcPts val="1700"/>
              </a:lnSpc>
            </a:pPr>
            <a:r>
              <a:rPr lang="en-GB" sz="1400" kern="0" spc="0" baseline="0" dirty="0">
                <a:solidFill>
                  <a:schemeClr val="bg1"/>
                </a:solidFill>
                <a:latin typeface="Arial" panose="020B0604020202020204" pitchFamily="34" charset="0"/>
                <a:cs typeface="Arial" panose="020B0604020202020204" pitchFamily="34" charset="0"/>
              </a:rPr>
              <a:t> </a:t>
            </a:r>
            <a:endParaRPr lang="en-US" sz="1400" kern="0" spc="0" baseline="0" dirty="0">
              <a:solidFill>
                <a:schemeClr val="bg1"/>
              </a:solidFill>
              <a:latin typeface="Arial" panose="020B0604020202020204" pitchFamily="34" charset="0"/>
              <a:cs typeface="Arial" panose="020B0604020202020204" pitchFamily="34" charset="0"/>
            </a:endParaRPr>
          </a:p>
        </p:txBody>
      </p:sp>
      <p:sp>
        <p:nvSpPr>
          <p:cNvPr id="5" name="object 4"/>
          <p:cNvSpPr txBox="1"/>
          <p:nvPr userDrawn="1"/>
        </p:nvSpPr>
        <p:spPr>
          <a:xfrm>
            <a:off x="358775" y="360000"/>
            <a:ext cx="3428815" cy="883575"/>
          </a:xfrm>
          <a:prstGeom prst="rect">
            <a:avLst/>
          </a:prstGeom>
        </p:spPr>
        <p:txBody>
          <a:bodyPr vert="horz" wrap="square" lIns="0" tIns="11430" rIns="0" bIns="0" rtlCol="0">
            <a:spAutoFit/>
          </a:bodyPr>
          <a:lstStyle/>
          <a:p>
            <a:pPr marR="365760">
              <a:lnSpc>
                <a:spcPts val="1700"/>
              </a:lnSpc>
              <a:spcBef>
                <a:spcPts val="0"/>
              </a:spcBef>
            </a:pPr>
            <a:r>
              <a:rPr sz="1400" b="1" kern="0" spc="0" baseline="0" dirty="0">
                <a:solidFill>
                  <a:schemeClr val="bg1"/>
                </a:solidFill>
                <a:latin typeface="+mj-lt"/>
                <a:cs typeface="Gotham Bold"/>
              </a:rPr>
              <a:t>PROBLEMS. POSSIBILITIES.  COMPLEXITY. CLARITY.  OBSTACLES. OPPORTUNITIES.</a:t>
            </a:r>
          </a:p>
          <a:p>
            <a:pPr marR="5080">
              <a:lnSpc>
                <a:spcPts val="1700"/>
              </a:lnSpc>
              <a:spcBef>
                <a:spcPts val="0"/>
              </a:spcBef>
            </a:pPr>
            <a:r>
              <a:rPr sz="1400" b="1" kern="0" spc="0" baseline="0" dirty="0">
                <a:solidFill>
                  <a:schemeClr val="bg1"/>
                </a:solidFill>
                <a:latin typeface="+mj-lt"/>
                <a:cs typeface="Gotham Bold"/>
              </a:rPr>
              <a:t>THE DIFFERENCE IS IM</a:t>
            </a:r>
            <a:r>
              <a:rPr sz="1400" b="1" kern="0" spc="0" baseline="0" dirty="0">
                <a:solidFill>
                  <a:schemeClr val="accent5"/>
                </a:solidFill>
                <a:latin typeface="+mj-lt"/>
                <a:cs typeface="Gotham Bold"/>
              </a:rPr>
              <a:t>AG</a:t>
            </a:r>
            <a:r>
              <a:rPr sz="1400" b="1" kern="0" spc="0" baseline="0" dirty="0">
                <a:solidFill>
                  <a:schemeClr val="bg1"/>
                </a:solidFill>
                <a:latin typeface="+mj-lt"/>
                <a:cs typeface="Gotham Bold"/>
              </a:rPr>
              <a:t>INATION. </a:t>
            </a:r>
          </a:p>
        </p:txBody>
      </p:sp>
    </p:spTree>
    <p:extLst>
      <p:ext uri="{BB962C8B-B14F-4D97-AF65-F5344CB8AC3E}">
        <p14:creationId xmlns:p14="http://schemas.microsoft.com/office/powerpoint/2010/main" val="304605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Page 02 - Silver">
    <p:bg>
      <p:bgPr>
        <a:solidFill>
          <a:schemeClr val="accent2"/>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7E6B01C7-C022-3146-98E2-88F271B512BE}"/>
              </a:ext>
            </a:extLst>
          </p:cNvPr>
          <p:cNvSpPr>
            <a:spLocks noGrp="1"/>
          </p:cNvSpPr>
          <p:nvPr>
            <p:ph type="pic" sz="quarter" idx="10" hasCustomPrompt="1"/>
          </p:nvPr>
        </p:nvSpPr>
        <p:spPr>
          <a:xfrm>
            <a:off x="2540000" y="0"/>
            <a:ext cx="5019675" cy="5346700"/>
          </a:xfrm>
        </p:spPr>
        <p:txBody>
          <a:bodyPr lIns="360000" tIns="360000" rIns="360000" bIns="360000" anchor="ctr" anchorCtr="0"/>
          <a:lstStyle>
            <a:lvl1pPr marL="0" indent="0" algn="r">
              <a:buNone/>
              <a:defRPr>
                <a:solidFill>
                  <a:schemeClr val="bg1"/>
                </a:solidFill>
              </a:defRPr>
            </a:lvl1pPr>
          </a:lstStyle>
          <a:p>
            <a:r>
              <a:rPr lang="en-US" dirty="0"/>
              <a:t>[Optional: Add a full-page cover image]</a:t>
            </a:r>
          </a:p>
        </p:txBody>
      </p:sp>
      <p:sp>
        <p:nvSpPr>
          <p:cNvPr id="3" name="Subtitle"/>
          <p:cNvSpPr>
            <a:spLocks noGrp="1"/>
          </p:cNvSpPr>
          <p:nvPr>
            <p:ph type="subTitle" idx="1" hasCustomPrompt="1"/>
          </p:nvPr>
        </p:nvSpPr>
        <p:spPr>
          <a:xfrm>
            <a:off x="358776" y="2931992"/>
            <a:ext cx="4514849" cy="593151"/>
          </a:xfrm>
        </p:spPr>
        <p:txBody>
          <a:bodyPr/>
          <a:lstStyle>
            <a:lvl1pPr marL="0" indent="0" algn="l">
              <a:lnSpc>
                <a:spcPct val="90000"/>
              </a:lnSpc>
              <a:buNone/>
              <a:defRPr sz="1871">
                <a:solidFill>
                  <a:schemeClr val="bg1"/>
                </a:solidFill>
              </a:defRPr>
            </a:lvl1pPr>
            <a:lvl2pPr marL="356433" indent="0" algn="ctr">
              <a:buNone/>
              <a:defRPr sz="1559"/>
            </a:lvl2pPr>
            <a:lvl3pPr marL="712866" indent="0" algn="ctr">
              <a:buNone/>
              <a:defRPr sz="1403"/>
            </a:lvl3pPr>
            <a:lvl4pPr marL="1069299" indent="0" algn="ctr">
              <a:buNone/>
              <a:defRPr sz="1247"/>
            </a:lvl4pPr>
            <a:lvl5pPr marL="1425732" indent="0" algn="ctr">
              <a:buNone/>
              <a:defRPr sz="1247"/>
            </a:lvl5pPr>
            <a:lvl6pPr marL="1782166" indent="0" algn="ctr">
              <a:buNone/>
              <a:defRPr sz="1247"/>
            </a:lvl6pPr>
            <a:lvl7pPr marL="2138599" indent="0" algn="ctr">
              <a:buNone/>
              <a:defRPr sz="1247"/>
            </a:lvl7pPr>
            <a:lvl8pPr marL="2495032" indent="0" algn="ctr">
              <a:buNone/>
              <a:defRPr sz="1247"/>
            </a:lvl8pPr>
            <a:lvl9pPr marL="2851465" indent="0" algn="ctr">
              <a:buNone/>
              <a:defRPr sz="1247"/>
            </a:lvl9pPr>
          </a:lstStyle>
          <a:p>
            <a:r>
              <a:rPr lang="en-US" dirty="0"/>
              <a:t>Click to edit master subtitle style</a:t>
            </a:r>
          </a:p>
        </p:txBody>
      </p:sp>
      <p:cxnSp>
        <p:nvCxnSpPr>
          <p:cNvPr id="17" name="Bar">
            <a:extLst>
              <a:ext uri="{FF2B5EF4-FFF2-40B4-BE49-F238E27FC236}">
                <a16:creationId xmlns:a16="http://schemas.microsoft.com/office/drawing/2014/main" id="{43842E3E-56B1-D140-845F-F3B8119D144F}"/>
              </a:ext>
            </a:extLst>
          </p:cNvPr>
          <p:cNvCxnSpPr>
            <a:cxnSpLocks/>
          </p:cNvCxnSpPr>
          <p:nvPr userDrawn="1"/>
        </p:nvCxnSpPr>
        <p:spPr>
          <a:xfrm>
            <a:off x="358775" y="2673350"/>
            <a:ext cx="12634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ctrTitle" hasCustomPrompt="1"/>
          </p:nvPr>
        </p:nvSpPr>
        <p:spPr>
          <a:xfrm>
            <a:off x="358776" y="357188"/>
            <a:ext cx="4514849" cy="2022455"/>
          </a:xfrm>
        </p:spPr>
        <p:txBody>
          <a:bodyPr anchor="t" anchorCtr="0">
            <a:noAutofit/>
          </a:bodyPr>
          <a:lstStyle>
            <a:lvl1pPr algn="l">
              <a:defRPr sz="4600">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00" y="4676379"/>
            <a:ext cx="2455151" cy="313200"/>
          </a:xfrm>
          <a:prstGeom prst="rect">
            <a:avLst/>
          </a:prstGeom>
        </p:spPr>
      </p:pic>
      <p:sp>
        <p:nvSpPr>
          <p:cNvPr id="8" name="Text Placeholder 4"/>
          <p:cNvSpPr>
            <a:spLocks noGrp="1"/>
          </p:cNvSpPr>
          <p:nvPr>
            <p:ph type="body" sz="quarter" idx="11" hasCustomPrompt="1"/>
          </p:nvPr>
        </p:nvSpPr>
        <p:spPr>
          <a:xfrm>
            <a:off x="5169600" y="4834800"/>
            <a:ext cx="2124000" cy="144000"/>
          </a:xfrm>
        </p:spPr>
        <p:txBody>
          <a:bodyPr/>
          <a:lstStyle>
            <a:lvl1pPr marL="0" indent="0" algn="r">
              <a:buNone/>
              <a:defRPr sz="1100" b="1" cap="all" baseline="0"/>
            </a:lvl1pPr>
          </a:lstStyle>
          <a:p>
            <a:r>
              <a:rPr lang="en-GB" dirty="0"/>
              <a:t>Click to add P&amp;C</a:t>
            </a:r>
          </a:p>
        </p:txBody>
      </p:sp>
    </p:spTree>
    <p:extLst>
      <p:ext uri="{BB962C8B-B14F-4D97-AF65-F5344CB8AC3E}">
        <p14:creationId xmlns:p14="http://schemas.microsoft.com/office/powerpoint/2010/main" val="3879443307"/>
      </p:ext>
    </p:extLst>
  </p:cSld>
  <p:clrMapOvr>
    <a:masterClrMapping/>
  </p:clrMapOvr>
  <p:extLst>
    <p:ext uri="{DCECCB84-F9BA-43D5-87BE-67443E8EF086}">
      <p15:sldGuideLst xmlns:p15="http://schemas.microsoft.com/office/powerpoint/2012/main">
        <p15:guide id="1" orient="horz" pos="16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Page 03 - Silver">
    <p:bg>
      <p:bgPr>
        <a:solidFill>
          <a:schemeClr val="accent2"/>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7E6B01C7-C022-3146-98E2-88F271B512BE}"/>
              </a:ext>
            </a:extLst>
          </p:cNvPr>
          <p:cNvSpPr>
            <a:spLocks noGrp="1"/>
          </p:cNvSpPr>
          <p:nvPr>
            <p:ph type="pic" sz="quarter" idx="10" hasCustomPrompt="1"/>
          </p:nvPr>
        </p:nvSpPr>
        <p:spPr>
          <a:xfrm>
            <a:off x="2540000" y="0"/>
            <a:ext cx="5019675" cy="5346700"/>
          </a:xfrm>
        </p:spPr>
        <p:txBody>
          <a:bodyPr lIns="360000" tIns="360000" rIns="360000" bIns="360000" anchor="ctr" anchorCtr="0"/>
          <a:lstStyle>
            <a:lvl1pPr marL="0" indent="0" algn="r">
              <a:buNone/>
              <a:defRPr>
                <a:solidFill>
                  <a:schemeClr val="bg1"/>
                </a:solidFill>
              </a:defRPr>
            </a:lvl1pPr>
          </a:lstStyle>
          <a:p>
            <a:r>
              <a:rPr lang="en-US" dirty="0"/>
              <a:t>[Optional: Add a full-page cover image]</a:t>
            </a:r>
          </a:p>
        </p:txBody>
      </p:sp>
      <p:sp>
        <p:nvSpPr>
          <p:cNvPr id="3" name="Subtitle"/>
          <p:cNvSpPr>
            <a:spLocks noGrp="1"/>
          </p:cNvSpPr>
          <p:nvPr>
            <p:ph type="subTitle" idx="1" hasCustomPrompt="1"/>
          </p:nvPr>
        </p:nvSpPr>
        <p:spPr>
          <a:xfrm>
            <a:off x="358776" y="2931992"/>
            <a:ext cx="4514849" cy="593151"/>
          </a:xfrm>
        </p:spPr>
        <p:txBody>
          <a:bodyPr/>
          <a:lstStyle>
            <a:lvl1pPr marL="0" indent="0" algn="l">
              <a:lnSpc>
                <a:spcPct val="90000"/>
              </a:lnSpc>
              <a:buNone/>
              <a:defRPr sz="1871">
                <a:solidFill>
                  <a:schemeClr val="bg1"/>
                </a:solidFill>
              </a:defRPr>
            </a:lvl1pPr>
            <a:lvl2pPr marL="356433" indent="0" algn="ctr">
              <a:buNone/>
              <a:defRPr sz="1559"/>
            </a:lvl2pPr>
            <a:lvl3pPr marL="712866" indent="0" algn="ctr">
              <a:buNone/>
              <a:defRPr sz="1403"/>
            </a:lvl3pPr>
            <a:lvl4pPr marL="1069299" indent="0" algn="ctr">
              <a:buNone/>
              <a:defRPr sz="1247"/>
            </a:lvl4pPr>
            <a:lvl5pPr marL="1425732" indent="0" algn="ctr">
              <a:buNone/>
              <a:defRPr sz="1247"/>
            </a:lvl5pPr>
            <a:lvl6pPr marL="1782166" indent="0" algn="ctr">
              <a:buNone/>
              <a:defRPr sz="1247"/>
            </a:lvl6pPr>
            <a:lvl7pPr marL="2138599" indent="0" algn="ctr">
              <a:buNone/>
              <a:defRPr sz="1247"/>
            </a:lvl7pPr>
            <a:lvl8pPr marL="2495032" indent="0" algn="ctr">
              <a:buNone/>
              <a:defRPr sz="1247"/>
            </a:lvl8pPr>
            <a:lvl9pPr marL="2851465" indent="0" algn="ctr">
              <a:buNone/>
              <a:defRPr sz="1247"/>
            </a:lvl9pPr>
          </a:lstStyle>
          <a:p>
            <a:r>
              <a:rPr lang="en-US" dirty="0"/>
              <a:t>Click to edit master subtitle style</a:t>
            </a:r>
          </a:p>
        </p:txBody>
      </p:sp>
      <p:cxnSp>
        <p:nvCxnSpPr>
          <p:cNvPr id="17" name="Bar">
            <a:extLst>
              <a:ext uri="{FF2B5EF4-FFF2-40B4-BE49-F238E27FC236}">
                <a16:creationId xmlns:a16="http://schemas.microsoft.com/office/drawing/2014/main" id="{43842E3E-56B1-D140-845F-F3B8119D144F}"/>
              </a:ext>
            </a:extLst>
          </p:cNvPr>
          <p:cNvCxnSpPr>
            <a:cxnSpLocks/>
          </p:cNvCxnSpPr>
          <p:nvPr userDrawn="1"/>
        </p:nvCxnSpPr>
        <p:spPr>
          <a:xfrm>
            <a:off x="358775" y="2673350"/>
            <a:ext cx="126349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ctrTitle" hasCustomPrompt="1"/>
          </p:nvPr>
        </p:nvSpPr>
        <p:spPr>
          <a:xfrm>
            <a:off x="358776" y="357188"/>
            <a:ext cx="4514849" cy="2022455"/>
          </a:xfrm>
        </p:spPr>
        <p:txBody>
          <a:bodyPr anchor="t" anchorCtr="0">
            <a:noAutofit/>
          </a:bodyPr>
          <a:lstStyle>
            <a:lvl1pPr algn="l">
              <a:defRPr sz="4600">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00" y="4676379"/>
            <a:ext cx="2455151" cy="313200"/>
          </a:xfrm>
          <a:prstGeom prst="rect">
            <a:avLst/>
          </a:prstGeom>
        </p:spPr>
      </p:pic>
      <p:sp>
        <p:nvSpPr>
          <p:cNvPr id="8" name="Text Placeholder 4"/>
          <p:cNvSpPr>
            <a:spLocks noGrp="1"/>
          </p:cNvSpPr>
          <p:nvPr>
            <p:ph type="body" sz="quarter" idx="11" hasCustomPrompt="1"/>
          </p:nvPr>
        </p:nvSpPr>
        <p:spPr>
          <a:xfrm>
            <a:off x="5169600" y="4834800"/>
            <a:ext cx="2124000" cy="144000"/>
          </a:xfrm>
        </p:spPr>
        <p:txBody>
          <a:bodyPr/>
          <a:lstStyle>
            <a:lvl1pPr marL="0" indent="0" algn="r">
              <a:buNone/>
              <a:defRPr sz="1100" b="1" cap="all" baseline="0"/>
            </a:lvl1pPr>
          </a:lstStyle>
          <a:p>
            <a:r>
              <a:rPr lang="en-GB" dirty="0"/>
              <a:t>Click to add P&amp;C</a:t>
            </a:r>
          </a:p>
        </p:txBody>
      </p:sp>
    </p:spTree>
    <p:extLst>
      <p:ext uri="{BB962C8B-B14F-4D97-AF65-F5344CB8AC3E}">
        <p14:creationId xmlns:p14="http://schemas.microsoft.com/office/powerpoint/2010/main" val="1002651154"/>
      </p:ext>
    </p:extLst>
  </p:cSld>
  <p:clrMapOvr>
    <a:masterClrMapping/>
  </p:clrMapOvr>
  <p:extLst>
    <p:ext uri="{DCECCB84-F9BA-43D5-87BE-67443E8EF086}">
      <p15:sldGuideLst xmlns:p15="http://schemas.microsoft.com/office/powerpoint/2012/main">
        <p15:guide id="1" orient="horz" pos="16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357188"/>
            <a:ext cx="6842125" cy="695325"/>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58774" y="1835551"/>
            <a:ext cx="3349625" cy="27094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51276" y="1835551"/>
            <a:ext cx="3349623" cy="27094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A8EBDDC3-47C7-9343-90C2-8BFA7E1D3E85}"/>
              </a:ext>
            </a:extLst>
          </p:cNvPr>
          <p:cNvSpPr>
            <a:spLocks noGrp="1"/>
          </p:cNvSpPr>
          <p:nvPr>
            <p:ph type="body" sz="quarter" idx="13" hasCustomPrompt="1"/>
          </p:nvPr>
        </p:nvSpPr>
        <p:spPr>
          <a:xfrm>
            <a:off x="358775" y="1196975"/>
            <a:ext cx="6842125" cy="494114"/>
          </a:xfrm>
        </p:spPr>
        <p:txBody>
          <a:bodyPr/>
          <a:lstStyle>
            <a:lvl1pPr marL="0" indent="0">
              <a:buNone/>
              <a:defRPr sz="1600">
                <a:solidFill>
                  <a:schemeClr val="tx2"/>
                </a:solidFill>
              </a:defRPr>
            </a:lvl1pPr>
            <a:lvl2pPr marL="126000" indent="0">
              <a:buNone/>
              <a:defRPr sz="1600"/>
            </a:lvl2pPr>
            <a:lvl3pPr marL="252000" indent="0">
              <a:buNone/>
              <a:defRPr sz="1600"/>
            </a:lvl3pPr>
            <a:lvl4pPr marL="378000" indent="0">
              <a:buNone/>
              <a:defRPr sz="1600"/>
            </a:lvl4pPr>
            <a:lvl5pPr marL="504000" indent="0">
              <a:buNone/>
              <a:defRPr sz="1600"/>
            </a:lvl5pPr>
          </a:lstStyle>
          <a:p>
            <a:pPr lvl="0"/>
            <a:r>
              <a:rPr lang="en-US" dirty="0"/>
              <a:t>Click to add subtitle</a:t>
            </a:r>
          </a:p>
        </p:txBody>
      </p:sp>
      <p:sp>
        <p:nvSpPr>
          <p:cNvPr id="14" name="Date Placeholder 13">
            <a:extLst>
              <a:ext uri="{FF2B5EF4-FFF2-40B4-BE49-F238E27FC236}">
                <a16:creationId xmlns:a16="http://schemas.microsoft.com/office/drawing/2014/main" id="{DAE3E483-15FF-AA4F-9707-73F3DD2B2B96}"/>
              </a:ext>
            </a:extLst>
          </p:cNvPr>
          <p:cNvSpPr>
            <a:spLocks noGrp="1"/>
          </p:cNvSpPr>
          <p:nvPr>
            <p:ph type="dt" sz="half" idx="14"/>
          </p:nvPr>
        </p:nvSpPr>
        <p:spPr/>
        <p:txBody>
          <a:bodyPr/>
          <a:lstStyle/>
          <a:p>
            <a:r>
              <a:rPr lang="en-GB" dirty="0"/>
              <a:t>15/01/2020</a:t>
            </a:r>
            <a:endParaRPr lang="en-US" dirty="0"/>
          </a:p>
        </p:txBody>
      </p:sp>
      <p:sp>
        <p:nvSpPr>
          <p:cNvPr id="15" name="Footer Placeholder 14">
            <a:extLst>
              <a:ext uri="{FF2B5EF4-FFF2-40B4-BE49-F238E27FC236}">
                <a16:creationId xmlns:a16="http://schemas.microsoft.com/office/drawing/2014/main" id="{76B8AD87-A74A-3B47-A3CE-0BFD531DE757}"/>
              </a:ext>
            </a:extLst>
          </p:cNvPr>
          <p:cNvSpPr>
            <a:spLocks noGrp="1"/>
          </p:cNvSpPr>
          <p:nvPr>
            <p:ph type="ftr" sz="quarter" idx="15"/>
          </p:nvPr>
        </p:nvSpPr>
        <p:spPr/>
        <p:txBody>
          <a:bodyPr/>
          <a:lstStyle/>
          <a:p>
            <a:endParaRPr lang="en-US" dirty="0"/>
          </a:p>
        </p:txBody>
      </p:sp>
      <p:sp>
        <p:nvSpPr>
          <p:cNvPr id="16" name="Slide Number Placeholder 15">
            <a:extLst>
              <a:ext uri="{FF2B5EF4-FFF2-40B4-BE49-F238E27FC236}">
                <a16:creationId xmlns:a16="http://schemas.microsoft.com/office/drawing/2014/main" id="{8D386330-4274-354D-B569-F15BFB62F328}"/>
              </a:ext>
            </a:extLst>
          </p:cNvPr>
          <p:cNvSpPr>
            <a:spLocks noGrp="1"/>
          </p:cNvSpPr>
          <p:nvPr>
            <p:ph type="sldNum" sz="quarter" idx="16"/>
          </p:nvPr>
        </p:nvSpPr>
        <p:spPr/>
        <p:txBody>
          <a:bodyPr/>
          <a:lstStyle/>
          <a:p>
            <a:fld id="{EC12962E-17B9-044C-A389-8CA52BA07789}" type="slidenum">
              <a:rPr lang="en-US" smtClean="0"/>
              <a:pPr/>
              <a:t>‹#›</a:t>
            </a:fld>
            <a:endParaRPr lang="en-US" dirty="0"/>
          </a:p>
        </p:txBody>
      </p:sp>
      <p:pic>
        <p:nvPicPr>
          <p:cNvPr id="11" name="Logo" descr="Addleshaw Goddard (logo)">
            <a:extLst>
              <a:ext uri="{FF2B5EF4-FFF2-40B4-BE49-F238E27FC236}">
                <a16:creationId xmlns:a16="http://schemas.microsoft.com/office/drawing/2014/main" id="{2DB610AA-EC3B-4841-9922-61D3D6C58917}"/>
              </a:ext>
            </a:extLst>
          </p:cNvPr>
          <p:cNvPicPr>
            <a:picLocks noChangeAspect="1"/>
          </p:cNvPicPr>
          <p:nvPr userDrawn="1"/>
        </p:nvPicPr>
        <p:blipFill rotWithShape="1">
          <a:blip r:embed="rId2"/>
          <a:srcRect r="89363"/>
          <a:stretch/>
        </p:blipFill>
        <p:spPr>
          <a:xfrm>
            <a:off x="7090668" y="4730764"/>
            <a:ext cx="134025" cy="313133"/>
          </a:xfrm>
          <a:prstGeom prst="rect">
            <a:avLst/>
          </a:prstGeom>
        </p:spPr>
      </p:pic>
    </p:spTree>
    <p:extLst>
      <p:ext uri="{BB962C8B-B14F-4D97-AF65-F5344CB8AC3E}">
        <p14:creationId xmlns:p14="http://schemas.microsoft.com/office/powerpoint/2010/main" val="37229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357188"/>
            <a:ext cx="6842125" cy="695325"/>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hasCustomPrompt="1"/>
          </p:nvPr>
        </p:nvSpPr>
        <p:spPr>
          <a:xfrm>
            <a:off x="358775" y="1196975"/>
            <a:ext cx="2181225" cy="384268"/>
          </a:xfrm>
        </p:spPr>
        <p:txBody>
          <a:bodyPr anchor="t" anchorCtr="0"/>
          <a:lstStyle>
            <a:lvl1pPr marL="0" indent="0">
              <a:buNone/>
              <a:defRPr sz="1200" b="1">
                <a:solidFill>
                  <a:schemeClr val="tx2"/>
                </a:solidFill>
              </a:defRPr>
            </a:lvl1pPr>
            <a:lvl2pPr marL="356433" indent="0">
              <a:buNone/>
              <a:defRPr sz="1559" b="1"/>
            </a:lvl2pPr>
            <a:lvl3pPr marL="712866" indent="0">
              <a:buNone/>
              <a:defRPr sz="1403" b="1"/>
            </a:lvl3pPr>
            <a:lvl4pPr marL="1069299" indent="0">
              <a:buNone/>
              <a:defRPr sz="1247" b="1"/>
            </a:lvl4pPr>
            <a:lvl5pPr marL="1425732" indent="0">
              <a:buNone/>
              <a:defRPr sz="1247" b="1"/>
            </a:lvl5pPr>
            <a:lvl6pPr marL="1782166" indent="0">
              <a:buNone/>
              <a:defRPr sz="1247" b="1"/>
            </a:lvl6pPr>
            <a:lvl7pPr marL="2138599" indent="0">
              <a:buNone/>
              <a:defRPr sz="1247" b="1"/>
            </a:lvl7pPr>
            <a:lvl8pPr marL="2495032" indent="0">
              <a:buNone/>
              <a:defRPr sz="1247" b="1"/>
            </a:lvl8pPr>
            <a:lvl9pPr marL="2851465" indent="0">
              <a:buNone/>
              <a:defRPr sz="1247" b="1"/>
            </a:lvl9pPr>
          </a:lstStyle>
          <a:p>
            <a:pPr lvl="0"/>
            <a:r>
              <a:rPr lang="en-US" dirty="0"/>
              <a:t>Click to add subtitle</a:t>
            </a:r>
          </a:p>
        </p:txBody>
      </p:sp>
      <p:sp>
        <p:nvSpPr>
          <p:cNvPr id="4" name="Content Placeholder 3"/>
          <p:cNvSpPr>
            <a:spLocks noGrp="1"/>
          </p:cNvSpPr>
          <p:nvPr>
            <p:ph sz="half" idx="2"/>
          </p:nvPr>
        </p:nvSpPr>
        <p:spPr>
          <a:xfrm>
            <a:off x="358775" y="1736078"/>
            <a:ext cx="2181225" cy="28089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2682876" y="1202161"/>
            <a:ext cx="2190750" cy="384268"/>
          </a:xfrm>
        </p:spPr>
        <p:txBody>
          <a:bodyPr anchor="t" anchorCtr="0"/>
          <a:lstStyle>
            <a:lvl1pPr marL="0" indent="0">
              <a:buNone/>
              <a:defRPr sz="1200" b="1">
                <a:solidFill>
                  <a:schemeClr val="tx2"/>
                </a:solidFill>
              </a:defRPr>
            </a:lvl1pPr>
            <a:lvl2pPr marL="356433" indent="0">
              <a:buNone/>
              <a:defRPr sz="1559" b="1"/>
            </a:lvl2pPr>
            <a:lvl3pPr marL="712866" indent="0">
              <a:buNone/>
              <a:defRPr sz="1403" b="1"/>
            </a:lvl3pPr>
            <a:lvl4pPr marL="1069299" indent="0">
              <a:buNone/>
              <a:defRPr sz="1247" b="1"/>
            </a:lvl4pPr>
            <a:lvl5pPr marL="1425732" indent="0">
              <a:buNone/>
              <a:defRPr sz="1247" b="1"/>
            </a:lvl5pPr>
            <a:lvl6pPr marL="1782166" indent="0">
              <a:buNone/>
              <a:defRPr sz="1247" b="1"/>
            </a:lvl6pPr>
            <a:lvl7pPr marL="2138599" indent="0">
              <a:buNone/>
              <a:defRPr sz="1247" b="1"/>
            </a:lvl7pPr>
            <a:lvl8pPr marL="2495032" indent="0">
              <a:buNone/>
              <a:defRPr sz="1247" b="1"/>
            </a:lvl8pPr>
            <a:lvl9pPr marL="2851465" indent="0">
              <a:buNone/>
              <a:defRPr sz="1247" b="1"/>
            </a:lvl9pPr>
          </a:lstStyle>
          <a:p>
            <a:pPr lvl="0"/>
            <a:r>
              <a:rPr lang="en-US" dirty="0"/>
              <a:t>Click to add subtitle</a:t>
            </a:r>
          </a:p>
        </p:txBody>
      </p:sp>
      <p:sp>
        <p:nvSpPr>
          <p:cNvPr id="6" name="Content Placeholder 5"/>
          <p:cNvSpPr>
            <a:spLocks noGrp="1"/>
          </p:cNvSpPr>
          <p:nvPr>
            <p:ph sz="quarter" idx="4"/>
          </p:nvPr>
        </p:nvSpPr>
        <p:spPr>
          <a:xfrm>
            <a:off x="2682876" y="1736078"/>
            <a:ext cx="2190750" cy="28089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BB86727C-0E35-6243-BEDB-278906EDC0A5}"/>
              </a:ext>
            </a:extLst>
          </p:cNvPr>
          <p:cNvSpPr>
            <a:spLocks noGrp="1"/>
          </p:cNvSpPr>
          <p:nvPr>
            <p:ph type="body" sz="quarter" idx="13" hasCustomPrompt="1"/>
          </p:nvPr>
        </p:nvSpPr>
        <p:spPr>
          <a:xfrm>
            <a:off x="5013325" y="1196975"/>
            <a:ext cx="2187575" cy="384175"/>
          </a:xfrm>
        </p:spPr>
        <p:txBody>
          <a:bodyPr/>
          <a:lstStyle>
            <a:lvl1pPr marL="0" indent="0">
              <a:buNone/>
              <a:defRPr sz="1200" b="1">
                <a:solidFill>
                  <a:schemeClr val="tx2"/>
                </a:solidFill>
              </a:defRPr>
            </a:lvl1pPr>
          </a:lstStyle>
          <a:p>
            <a:pPr lvl="0"/>
            <a:r>
              <a:rPr lang="en-US" dirty="0"/>
              <a:t>Click to add subtitle</a:t>
            </a:r>
          </a:p>
        </p:txBody>
      </p:sp>
      <p:sp>
        <p:nvSpPr>
          <p:cNvPr id="13" name="Content Placeholder 12">
            <a:extLst>
              <a:ext uri="{FF2B5EF4-FFF2-40B4-BE49-F238E27FC236}">
                <a16:creationId xmlns:a16="http://schemas.microsoft.com/office/drawing/2014/main" id="{E999C2F0-16B9-1546-9B80-6AEAD8EC143B}"/>
              </a:ext>
            </a:extLst>
          </p:cNvPr>
          <p:cNvSpPr>
            <a:spLocks noGrp="1"/>
          </p:cNvSpPr>
          <p:nvPr>
            <p:ph sz="quarter" idx="14"/>
          </p:nvPr>
        </p:nvSpPr>
        <p:spPr>
          <a:xfrm>
            <a:off x="5013325" y="1736078"/>
            <a:ext cx="2187575" cy="28089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16">
            <a:extLst>
              <a:ext uri="{FF2B5EF4-FFF2-40B4-BE49-F238E27FC236}">
                <a16:creationId xmlns:a16="http://schemas.microsoft.com/office/drawing/2014/main" id="{FA6930E1-86E3-E940-9463-CA90711A4457}"/>
              </a:ext>
            </a:extLst>
          </p:cNvPr>
          <p:cNvSpPr>
            <a:spLocks noGrp="1"/>
          </p:cNvSpPr>
          <p:nvPr>
            <p:ph type="dt" sz="half" idx="15"/>
          </p:nvPr>
        </p:nvSpPr>
        <p:spPr/>
        <p:txBody>
          <a:bodyPr/>
          <a:lstStyle/>
          <a:p>
            <a:r>
              <a:rPr lang="en-GB" dirty="0"/>
              <a:t>15/01/2020</a:t>
            </a:r>
            <a:endParaRPr lang="en-US" dirty="0"/>
          </a:p>
        </p:txBody>
      </p:sp>
      <p:sp>
        <p:nvSpPr>
          <p:cNvPr id="18" name="Footer Placeholder 17">
            <a:extLst>
              <a:ext uri="{FF2B5EF4-FFF2-40B4-BE49-F238E27FC236}">
                <a16:creationId xmlns:a16="http://schemas.microsoft.com/office/drawing/2014/main" id="{4059841B-9606-3845-B8D3-7EA1FCC9A8E2}"/>
              </a:ext>
            </a:extLst>
          </p:cNvPr>
          <p:cNvSpPr>
            <a:spLocks noGrp="1"/>
          </p:cNvSpPr>
          <p:nvPr>
            <p:ph type="ftr" sz="quarter" idx="16"/>
          </p:nvPr>
        </p:nvSpPr>
        <p:spPr/>
        <p:txBody>
          <a:bodyPr/>
          <a:lstStyle/>
          <a:p>
            <a:endParaRPr lang="en-US" dirty="0"/>
          </a:p>
        </p:txBody>
      </p:sp>
      <p:sp>
        <p:nvSpPr>
          <p:cNvPr id="19" name="Slide Number Placeholder 18">
            <a:extLst>
              <a:ext uri="{FF2B5EF4-FFF2-40B4-BE49-F238E27FC236}">
                <a16:creationId xmlns:a16="http://schemas.microsoft.com/office/drawing/2014/main" id="{46F50675-2FE1-8248-8BA8-766BBDE597AB}"/>
              </a:ext>
            </a:extLst>
          </p:cNvPr>
          <p:cNvSpPr>
            <a:spLocks noGrp="1"/>
          </p:cNvSpPr>
          <p:nvPr>
            <p:ph type="sldNum" sz="quarter" idx="17"/>
          </p:nvPr>
        </p:nvSpPr>
        <p:spPr/>
        <p:txBody>
          <a:bodyPr/>
          <a:lstStyle/>
          <a:p>
            <a:fld id="{EC12962E-17B9-044C-A389-8CA52BA07789}" type="slidenum">
              <a:rPr lang="en-US" smtClean="0"/>
              <a:pPr/>
              <a:t>‹#›</a:t>
            </a:fld>
            <a:endParaRPr lang="en-US" dirty="0"/>
          </a:p>
        </p:txBody>
      </p:sp>
      <p:pic>
        <p:nvPicPr>
          <p:cNvPr id="15" name="Logo" descr="Addleshaw Goddard (logo)">
            <a:extLst>
              <a:ext uri="{FF2B5EF4-FFF2-40B4-BE49-F238E27FC236}">
                <a16:creationId xmlns:a16="http://schemas.microsoft.com/office/drawing/2014/main" id="{B84CD623-23B5-E44A-971C-6B1B896E55B5}"/>
              </a:ext>
            </a:extLst>
          </p:cNvPr>
          <p:cNvPicPr>
            <a:picLocks noChangeAspect="1"/>
          </p:cNvPicPr>
          <p:nvPr userDrawn="1"/>
        </p:nvPicPr>
        <p:blipFill rotWithShape="1">
          <a:blip r:embed="rId2"/>
          <a:srcRect r="89363"/>
          <a:stretch/>
        </p:blipFill>
        <p:spPr>
          <a:xfrm>
            <a:off x="7090668" y="4730764"/>
            <a:ext cx="134025" cy="313133"/>
          </a:xfrm>
          <a:prstGeom prst="rect">
            <a:avLst/>
          </a:prstGeom>
        </p:spPr>
      </p:pic>
    </p:spTree>
    <p:extLst>
      <p:ext uri="{BB962C8B-B14F-4D97-AF65-F5344CB8AC3E}">
        <p14:creationId xmlns:p14="http://schemas.microsoft.com/office/powerpoint/2010/main" val="38472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 White">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ADF96B4-13DA-2B42-9878-D0FD6C18F774}"/>
              </a:ext>
            </a:extLst>
          </p:cNvPr>
          <p:cNvSpPr>
            <a:spLocks noGrp="1"/>
          </p:cNvSpPr>
          <p:nvPr>
            <p:ph sz="quarter" idx="13" hasCustomPrompt="1"/>
          </p:nvPr>
        </p:nvSpPr>
        <p:spPr>
          <a:xfrm>
            <a:off x="358776" y="357188"/>
            <a:ext cx="6842124" cy="4187825"/>
          </a:xfrm>
        </p:spPr>
        <p:txBody>
          <a:bodyPr/>
          <a:lstStyle>
            <a:lvl1pPr marL="0" indent="0" algn="ctr">
              <a:buNone/>
              <a:defRPr>
                <a:solidFill>
                  <a:schemeClr val="accent4"/>
                </a:solidFill>
              </a:defRPr>
            </a:lvl1pPr>
          </a:lstStyle>
          <a:p>
            <a:pPr lvl="0"/>
            <a:r>
              <a:rPr lang="en-US" dirty="0"/>
              <a:t>[Add an image, chart or smart art]</a:t>
            </a:r>
          </a:p>
        </p:txBody>
      </p:sp>
      <p:sp>
        <p:nvSpPr>
          <p:cNvPr id="11" name="Date Placeholder 10">
            <a:extLst>
              <a:ext uri="{FF2B5EF4-FFF2-40B4-BE49-F238E27FC236}">
                <a16:creationId xmlns:a16="http://schemas.microsoft.com/office/drawing/2014/main" id="{91AE60CA-7A95-D842-A2A3-C85118582C55}"/>
              </a:ext>
            </a:extLst>
          </p:cNvPr>
          <p:cNvSpPr>
            <a:spLocks noGrp="1"/>
          </p:cNvSpPr>
          <p:nvPr>
            <p:ph type="dt" sz="half" idx="14"/>
          </p:nvPr>
        </p:nvSpPr>
        <p:spPr/>
        <p:txBody>
          <a:bodyPr/>
          <a:lstStyle/>
          <a:p>
            <a:r>
              <a:rPr lang="en-GB" dirty="0"/>
              <a:t>15/01/2020</a:t>
            </a:r>
            <a:endParaRPr lang="en-US" dirty="0"/>
          </a:p>
        </p:txBody>
      </p:sp>
      <p:sp>
        <p:nvSpPr>
          <p:cNvPr id="12" name="Footer Placeholder 11">
            <a:extLst>
              <a:ext uri="{FF2B5EF4-FFF2-40B4-BE49-F238E27FC236}">
                <a16:creationId xmlns:a16="http://schemas.microsoft.com/office/drawing/2014/main" id="{D81BB8C1-BED9-9D4A-9135-39E024EA0F27}"/>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2AD8A6C1-338E-6F48-8343-D21D091C1EAF}"/>
              </a:ext>
            </a:extLst>
          </p:cNvPr>
          <p:cNvSpPr>
            <a:spLocks noGrp="1"/>
          </p:cNvSpPr>
          <p:nvPr>
            <p:ph type="sldNum" sz="quarter" idx="16"/>
          </p:nvPr>
        </p:nvSpPr>
        <p:spPr/>
        <p:txBody>
          <a:bodyPr/>
          <a:lstStyle/>
          <a:p>
            <a:fld id="{EC12962E-17B9-044C-A389-8CA52BA07789}" type="slidenum">
              <a:rPr lang="en-US" smtClean="0"/>
              <a:pPr/>
              <a:t>‹#›</a:t>
            </a:fld>
            <a:endParaRPr lang="en-US" dirty="0"/>
          </a:p>
        </p:txBody>
      </p:sp>
      <p:pic>
        <p:nvPicPr>
          <p:cNvPr id="9" name="Logo" descr="Addleshaw Goddard (logo)">
            <a:extLst>
              <a:ext uri="{FF2B5EF4-FFF2-40B4-BE49-F238E27FC236}">
                <a16:creationId xmlns:a16="http://schemas.microsoft.com/office/drawing/2014/main" id="{D3064702-C0A7-CA46-94C5-DC19082A397E}"/>
              </a:ext>
            </a:extLst>
          </p:cNvPr>
          <p:cNvPicPr>
            <a:picLocks noChangeAspect="1"/>
          </p:cNvPicPr>
          <p:nvPr userDrawn="1"/>
        </p:nvPicPr>
        <p:blipFill rotWithShape="1">
          <a:blip r:embed="rId2"/>
          <a:srcRect r="89363"/>
          <a:stretch/>
        </p:blipFill>
        <p:spPr>
          <a:xfrm>
            <a:off x="7090668" y="4730764"/>
            <a:ext cx="134025" cy="313133"/>
          </a:xfrm>
          <a:prstGeom prst="rect">
            <a:avLst/>
          </a:prstGeom>
        </p:spPr>
      </p:pic>
    </p:spTree>
    <p:extLst>
      <p:ext uri="{BB962C8B-B14F-4D97-AF65-F5344CB8AC3E}">
        <p14:creationId xmlns:p14="http://schemas.microsoft.com/office/powerpoint/2010/main" val="13417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age - White">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ADF96B4-13DA-2B42-9878-D0FD6C18F774}"/>
              </a:ext>
            </a:extLst>
          </p:cNvPr>
          <p:cNvSpPr>
            <a:spLocks noGrp="1"/>
          </p:cNvSpPr>
          <p:nvPr>
            <p:ph sz="quarter" idx="13" hasCustomPrompt="1"/>
          </p:nvPr>
        </p:nvSpPr>
        <p:spPr>
          <a:xfrm>
            <a:off x="-1" y="0"/>
            <a:ext cx="7559675" cy="5346700"/>
          </a:xfrm>
        </p:spPr>
        <p:txBody>
          <a:bodyPr lIns="360000" tIns="360000" rIns="360000" bIns="360000"/>
          <a:lstStyle>
            <a:lvl1pPr marL="0" indent="0" algn="ctr">
              <a:buNone/>
              <a:defRPr>
                <a:solidFill>
                  <a:schemeClr val="accent4"/>
                </a:solidFill>
              </a:defRPr>
            </a:lvl1pPr>
          </a:lstStyle>
          <a:p>
            <a:pPr lvl="0"/>
            <a:r>
              <a:rPr lang="en-US" dirty="0"/>
              <a:t>[Add a full-page image, chart or smart art]</a:t>
            </a:r>
          </a:p>
        </p:txBody>
      </p:sp>
    </p:spTree>
    <p:extLst>
      <p:ext uri="{BB962C8B-B14F-4D97-AF65-F5344CB8AC3E}">
        <p14:creationId xmlns:p14="http://schemas.microsoft.com/office/powerpoint/2010/main" val="402074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Page - White">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8FB78F-517A-254F-B88A-5B615C46CD83}"/>
              </a:ext>
            </a:extLst>
          </p:cNvPr>
          <p:cNvSpPr txBox="1"/>
          <p:nvPr userDrawn="1"/>
        </p:nvSpPr>
        <p:spPr>
          <a:xfrm>
            <a:off x="358775" y="4439791"/>
            <a:ext cx="6842125" cy="538609"/>
          </a:xfrm>
          <a:prstGeom prst="rect">
            <a:avLst/>
          </a:prstGeom>
          <a:noFill/>
        </p:spPr>
        <p:txBody>
          <a:bodyPr wrap="square" lIns="0" tIns="0" rIns="0" bIns="0" rtlCol="0">
            <a:spAutoFit/>
          </a:bodyPr>
          <a:lstStyle/>
          <a:p>
            <a:pPr marL="0" marR="0" lvl="0" indent="0" algn="l" defTabSz="457200" rtl="0" eaLnBrk="1" fontAlgn="auto" latinLnBrk="0" hangingPunct="1">
              <a:lnSpc>
                <a:spcPts val="700"/>
              </a:lnSpc>
              <a:spcBef>
                <a:spcPts val="0"/>
              </a:spcBef>
              <a:spcAft>
                <a:spcPts val="0"/>
              </a:spcAft>
              <a:buClrTx/>
              <a:buSzTx/>
              <a:buFontTx/>
              <a:buNone/>
              <a:tabLst/>
              <a:defRPr/>
            </a:pPr>
            <a:r>
              <a:rPr lang="en-GB" sz="600" kern="0" baseline="0" dirty="0">
                <a:solidFill>
                  <a:schemeClr val="tx2"/>
                </a:solidFill>
                <a:effectLst/>
                <a:latin typeface="Arial" panose="020B0604020202020204" pitchFamily="34" charset="0"/>
                <a:ea typeface="+mn-ea"/>
                <a:cs typeface="Arial" panose="020B0604020202020204" pitchFamily="34" charset="0"/>
              </a:rPr>
              <a:t>© Addleshaw Goddard LLP.  This document is for general information only and is correct as at the publication date.  It is not legal advice, and Addleshaw Goddard assumes no duty of care or liability to any party in respect of its content.  Addleshaw Goddard is an international legal practice carried on by Addleshaw Goddard LLP and its affiliated undertakings – please refer to the Legal Notices section of our website for country-specific regulatory information.</a:t>
            </a:r>
          </a:p>
          <a:p>
            <a:pPr marL="0" marR="0" lvl="0" indent="0" algn="l" defTabSz="457200" rtl="0" eaLnBrk="1" fontAlgn="auto" latinLnBrk="0" hangingPunct="1">
              <a:lnSpc>
                <a:spcPts val="700"/>
              </a:lnSpc>
              <a:spcBef>
                <a:spcPts val="0"/>
              </a:spcBef>
              <a:spcAft>
                <a:spcPts val="0"/>
              </a:spcAft>
              <a:buClrTx/>
              <a:buSzTx/>
              <a:buFontTx/>
              <a:buNone/>
              <a:tabLst/>
              <a:defRPr/>
            </a:pPr>
            <a:endParaRPr lang="en-GB" sz="600" kern="0" baseline="0" dirty="0">
              <a:solidFill>
                <a:schemeClr val="tx2"/>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ts val="700"/>
              </a:lnSpc>
              <a:spcBef>
                <a:spcPts val="0"/>
              </a:spcBef>
              <a:spcAft>
                <a:spcPts val="0"/>
              </a:spcAft>
              <a:buClrTx/>
              <a:buSzTx/>
              <a:buFontTx/>
              <a:buNone/>
              <a:tabLst/>
              <a:defRPr/>
            </a:pPr>
            <a:r>
              <a:rPr lang="en-GB" sz="600" kern="0" baseline="0" dirty="0">
                <a:solidFill>
                  <a:schemeClr val="tx2"/>
                </a:solidFill>
                <a:effectLst/>
                <a:latin typeface="Arial" panose="020B0604020202020204" pitchFamily="34" charset="0"/>
                <a:ea typeface="+mn-ea"/>
                <a:cs typeface="Arial" panose="020B0604020202020204" pitchFamily="34" charset="0"/>
              </a:rPr>
              <a:t>If you prefer not to receive promotional material from us, please email us at unsubscribe@aglaw.com.  For further information, including about how we process your personal data, please consult our website www.addleshawgoddard.com or aglaw.com.</a:t>
            </a:r>
            <a:endParaRPr lang="en-US" sz="600" kern="0" baseline="0" dirty="0">
              <a:solidFill>
                <a:schemeClr val="tx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15A83DE-E052-EC4F-B6C9-32F3B8E68C73}"/>
              </a:ext>
            </a:extLst>
          </p:cNvPr>
          <p:cNvSpPr txBox="1"/>
          <p:nvPr userDrawn="1"/>
        </p:nvSpPr>
        <p:spPr>
          <a:xfrm>
            <a:off x="358775" y="3827791"/>
            <a:ext cx="2324100" cy="612000"/>
          </a:xfrm>
          <a:prstGeom prst="rect">
            <a:avLst/>
          </a:prstGeom>
          <a:noFill/>
        </p:spPr>
        <p:txBody>
          <a:bodyPr wrap="square" lIns="0" tIns="0" rIns="0" bIns="0" rtlCol="0">
            <a:noAutofit/>
          </a:bodyPr>
          <a:lstStyle/>
          <a:p>
            <a:pPr marL="0" marR="0" lvl="0" indent="0" algn="l" defTabSz="457200" rtl="0" eaLnBrk="1" fontAlgn="auto" latinLnBrk="0" hangingPunct="1">
              <a:lnSpc>
                <a:spcPts val="4400"/>
              </a:lnSpc>
              <a:spcBef>
                <a:spcPts val="0"/>
              </a:spcBef>
              <a:spcAft>
                <a:spcPts val="0"/>
              </a:spcAft>
              <a:buClrTx/>
              <a:buSzTx/>
              <a:buFontTx/>
              <a:buNone/>
              <a:tabLst/>
              <a:defRPr/>
            </a:pPr>
            <a:r>
              <a:rPr lang="en-US" sz="1400" b="1" kern="0" spc="0" baseline="0" dirty="0">
                <a:solidFill>
                  <a:schemeClr val="tx2"/>
                </a:solidFill>
                <a:latin typeface="+mj-lt"/>
                <a:ea typeface="+mn-ea"/>
                <a:cs typeface="Gotham Bold"/>
              </a:rPr>
              <a:t>aglaw.com</a:t>
            </a:r>
            <a:endParaRPr lang="en-GB" sz="1400" b="1" kern="0" spc="0" baseline="0" dirty="0">
              <a:solidFill>
                <a:schemeClr val="tx2"/>
              </a:solidFill>
              <a:latin typeface="+mj-lt"/>
              <a:ea typeface="+mn-ea"/>
              <a:cs typeface="Gotham Bold"/>
            </a:endParaRPr>
          </a:p>
          <a:p>
            <a:pPr algn="ctr">
              <a:lnSpc>
                <a:spcPts val="1700"/>
              </a:lnSpc>
            </a:pPr>
            <a:r>
              <a:rPr lang="en-GB" sz="1400" kern="0" spc="0" baseline="0" dirty="0">
                <a:solidFill>
                  <a:schemeClr val="tx2"/>
                </a:solidFill>
                <a:latin typeface="Arial" panose="020B0604020202020204" pitchFamily="34" charset="0"/>
                <a:cs typeface="Arial" panose="020B0604020202020204" pitchFamily="34" charset="0"/>
              </a:rPr>
              <a:t> </a:t>
            </a:r>
            <a:endParaRPr lang="en-US" sz="1400" kern="0" spc="0" baseline="0" dirty="0">
              <a:solidFill>
                <a:schemeClr val="tx2"/>
              </a:solidFill>
              <a:latin typeface="Arial" panose="020B0604020202020204" pitchFamily="34" charset="0"/>
              <a:cs typeface="Arial" panose="020B0604020202020204" pitchFamily="34" charset="0"/>
            </a:endParaRPr>
          </a:p>
        </p:txBody>
      </p:sp>
      <p:sp>
        <p:nvSpPr>
          <p:cNvPr id="7" name="object 4"/>
          <p:cNvSpPr txBox="1"/>
          <p:nvPr userDrawn="1"/>
        </p:nvSpPr>
        <p:spPr>
          <a:xfrm>
            <a:off x="358775" y="360000"/>
            <a:ext cx="3428815" cy="883575"/>
          </a:xfrm>
          <a:prstGeom prst="rect">
            <a:avLst/>
          </a:prstGeom>
        </p:spPr>
        <p:txBody>
          <a:bodyPr vert="horz" wrap="square" lIns="0" tIns="11430" rIns="0" bIns="0" rtlCol="0">
            <a:spAutoFit/>
          </a:bodyPr>
          <a:lstStyle/>
          <a:p>
            <a:pPr marR="365760">
              <a:lnSpc>
                <a:spcPts val="1700"/>
              </a:lnSpc>
              <a:spcBef>
                <a:spcPts val="0"/>
              </a:spcBef>
            </a:pPr>
            <a:r>
              <a:rPr sz="1400" b="1" kern="0" spc="0" baseline="0" dirty="0">
                <a:solidFill>
                  <a:schemeClr val="tx2"/>
                </a:solidFill>
                <a:latin typeface="+mj-lt"/>
                <a:cs typeface="Gotham Bold"/>
              </a:rPr>
              <a:t>PROBLEMS. POSSIBILITIES.  COMPLEXITY. CLARITY.  OBSTACLES. OPPORTUNITIES.</a:t>
            </a:r>
          </a:p>
          <a:p>
            <a:pPr marR="5080">
              <a:lnSpc>
                <a:spcPts val="1700"/>
              </a:lnSpc>
              <a:spcBef>
                <a:spcPts val="0"/>
              </a:spcBef>
            </a:pPr>
            <a:r>
              <a:rPr sz="1400" b="1" kern="0" spc="0" baseline="0" dirty="0">
                <a:solidFill>
                  <a:schemeClr val="tx2"/>
                </a:solidFill>
                <a:latin typeface="+mj-lt"/>
                <a:cs typeface="Gotham Bold"/>
              </a:rPr>
              <a:t>THE DIFFERENCE IS IM</a:t>
            </a:r>
            <a:r>
              <a:rPr sz="1400" b="1" kern="0" spc="0" baseline="0" dirty="0">
                <a:solidFill>
                  <a:schemeClr val="accent4"/>
                </a:solidFill>
                <a:latin typeface="+mj-lt"/>
                <a:cs typeface="Gotham Bold"/>
              </a:rPr>
              <a:t>AG</a:t>
            </a:r>
            <a:r>
              <a:rPr sz="1400" b="1" kern="0" spc="0" baseline="0" dirty="0">
                <a:solidFill>
                  <a:schemeClr val="tx2"/>
                </a:solidFill>
                <a:latin typeface="+mj-lt"/>
                <a:cs typeface="Gotham Bold"/>
              </a:rPr>
              <a:t>INATION. </a:t>
            </a:r>
          </a:p>
        </p:txBody>
      </p:sp>
    </p:spTree>
    <p:extLst>
      <p:ext uri="{BB962C8B-B14F-4D97-AF65-F5344CB8AC3E}">
        <p14:creationId xmlns:p14="http://schemas.microsoft.com/office/powerpoint/2010/main" val="327925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age 02 - White">
    <p:bg>
      <p:bgPr>
        <a:solidFill>
          <a:schemeClr val="bg1"/>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7E6B01C7-C022-3146-98E2-88F271B512BE}"/>
              </a:ext>
            </a:extLst>
          </p:cNvPr>
          <p:cNvSpPr>
            <a:spLocks noGrp="1"/>
          </p:cNvSpPr>
          <p:nvPr>
            <p:ph type="pic" sz="quarter" idx="10" hasCustomPrompt="1"/>
          </p:nvPr>
        </p:nvSpPr>
        <p:spPr>
          <a:xfrm>
            <a:off x="2540000" y="0"/>
            <a:ext cx="5019675" cy="5346700"/>
          </a:xfrm>
        </p:spPr>
        <p:txBody>
          <a:bodyPr lIns="360000" tIns="360000" rIns="360000" bIns="360000" anchor="ctr" anchorCtr="0"/>
          <a:lstStyle>
            <a:lvl1pPr marL="0" indent="0" algn="r">
              <a:buNone/>
              <a:defRPr>
                <a:solidFill>
                  <a:schemeClr val="accent4"/>
                </a:solidFill>
              </a:defRPr>
            </a:lvl1pPr>
          </a:lstStyle>
          <a:p>
            <a:r>
              <a:rPr lang="en-US" dirty="0"/>
              <a:t>[Optional: Add a full-page cover image]</a:t>
            </a:r>
          </a:p>
        </p:txBody>
      </p:sp>
      <p:sp>
        <p:nvSpPr>
          <p:cNvPr id="3" name="Subtitle"/>
          <p:cNvSpPr>
            <a:spLocks noGrp="1"/>
          </p:cNvSpPr>
          <p:nvPr>
            <p:ph type="subTitle" idx="1" hasCustomPrompt="1"/>
          </p:nvPr>
        </p:nvSpPr>
        <p:spPr>
          <a:xfrm>
            <a:off x="358776" y="2931992"/>
            <a:ext cx="4514849" cy="593151"/>
          </a:xfrm>
        </p:spPr>
        <p:txBody>
          <a:bodyPr/>
          <a:lstStyle>
            <a:lvl1pPr marL="0" indent="0" algn="l">
              <a:lnSpc>
                <a:spcPct val="90000"/>
              </a:lnSpc>
              <a:buNone/>
              <a:defRPr sz="1871">
                <a:solidFill>
                  <a:schemeClr val="tx2"/>
                </a:solidFill>
              </a:defRPr>
            </a:lvl1pPr>
            <a:lvl2pPr marL="356433" indent="0" algn="ctr">
              <a:buNone/>
              <a:defRPr sz="1559"/>
            </a:lvl2pPr>
            <a:lvl3pPr marL="712866" indent="0" algn="ctr">
              <a:buNone/>
              <a:defRPr sz="1403"/>
            </a:lvl3pPr>
            <a:lvl4pPr marL="1069299" indent="0" algn="ctr">
              <a:buNone/>
              <a:defRPr sz="1247"/>
            </a:lvl4pPr>
            <a:lvl5pPr marL="1425732" indent="0" algn="ctr">
              <a:buNone/>
              <a:defRPr sz="1247"/>
            </a:lvl5pPr>
            <a:lvl6pPr marL="1782166" indent="0" algn="ctr">
              <a:buNone/>
              <a:defRPr sz="1247"/>
            </a:lvl6pPr>
            <a:lvl7pPr marL="2138599" indent="0" algn="ctr">
              <a:buNone/>
              <a:defRPr sz="1247"/>
            </a:lvl7pPr>
            <a:lvl8pPr marL="2495032" indent="0" algn="ctr">
              <a:buNone/>
              <a:defRPr sz="1247"/>
            </a:lvl8pPr>
            <a:lvl9pPr marL="2851465" indent="0" algn="ctr">
              <a:buNone/>
              <a:defRPr sz="1247"/>
            </a:lvl9pPr>
          </a:lstStyle>
          <a:p>
            <a:r>
              <a:rPr lang="en-US" dirty="0"/>
              <a:t>Click to edit master subtitle style</a:t>
            </a:r>
          </a:p>
        </p:txBody>
      </p:sp>
      <p:cxnSp>
        <p:nvCxnSpPr>
          <p:cNvPr id="17" name="Bar">
            <a:extLst>
              <a:ext uri="{FF2B5EF4-FFF2-40B4-BE49-F238E27FC236}">
                <a16:creationId xmlns:a16="http://schemas.microsoft.com/office/drawing/2014/main" id="{43842E3E-56B1-D140-845F-F3B8119D144F}"/>
              </a:ext>
            </a:extLst>
          </p:cNvPr>
          <p:cNvCxnSpPr>
            <a:cxnSpLocks/>
          </p:cNvCxnSpPr>
          <p:nvPr userDrawn="1"/>
        </p:nvCxnSpPr>
        <p:spPr>
          <a:xfrm>
            <a:off x="358775" y="2673350"/>
            <a:ext cx="12634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ctrTitle" hasCustomPrompt="1"/>
          </p:nvPr>
        </p:nvSpPr>
        <p:spPr>
          <a:xfrm>
            <a:off x="358776" y="357188"/>
            <a:ext cx="4514849" cy="2022455"/>
          </a:xfrm>
        </p:spPr>
        <p:txBody>
          <a:bodyPr anchor="t" anchorCtr="0">
            <a:noAutofit/>
          </a:bodyPr>
          <a:lstStyle>
            <a:lvl1pPr algn="l">
              <a:defRPr sz="4600">
                <a:solidFill>
                  <a:schemeClr val="tx2"/>
                </a:solidFill>
              </a:defRPr>
            </a:lvl1pPr>
          </a:lstStyle>
          <a:p>
            <a:r>
              <a:rPr lang="en-US" dirty="0"/>
              <a:t>CLICK TO EDIT MASTER TITLE STYLE</a:t>
            </a:r>
          </a:p>
        </p:txBody>
      </p:sp>
      <p:pic>
        <p:nvPicPr>
          <p:cNvPr id="7" name="Picture 6">
            <a:extLst>
              <a:ext uri="{FF2B5EF4-FFF2-40B4-BE49-F238E27FC236}">
                <a16:creationId xmlns:a16="http://schemas.microsoft.com/office/drawing/2014/main" id="{FAB42297-904B-B046-A31D-4659DD348D71}"/>
              </a:ext>
            </a:extLst>
          </p:cNvPr>
          <p:cNvPicPr>
            <a:picLocks noChangeAspect="1"/>
          </p:cNvPicPr>
          <p:nvPr userDrawn="1"/>
        </p:nvPicPr>
        <p:blipFill>
          <a:blip r:embed="rId2"/>
          <a:stretch>
            <a:fillRect/>
          </a:stretch>
        </p:blipFill>
        <p:spPr>
          <a:xfrm>
            <a:off x="358775" y="4676379"/>
            <a:ext cx="2505600" cy="313200"/>
          </a:xfrm>
          <a:prstGeom prst="rect">
            <a:avLst/>
          </a:prstGeom>
        </p:spPr>
      </p:pic>
      <p:sp>
        <p:nvSpPr>
          <p:cNvPr id="9" name="Text Placeholder 4"/>
          <p:cNvSpPr>
            <a:spLocks noGrp="1"/>
          </p:cNvSpPr>
          <p:nvPr>
            <p:ph type="body" sz="quarter" idx="11" hasCustomPrompt="1"/>
          </p:nvPr>
        </p:nvSpPr>
        <p:spPr>
          <a:xfrm>
            <a:off x="5169600" y="4834800"/>
            <a:ext cx="2124000" cy="144000"/>
          </a:xfrm>
        </p:spPr>
        <p:txBody>
          <a:bodyPr/>
          <a:lstStyle>
            <a:lvl1pPr marL="0" indent="0" algn="r">
              <a:buNone/>
              <a:defRPr sz="1100" b="1" cap="all" baseline="0"/>
            </a:lvl1pPr>
          </a:lstStyle>
          <a:p>
            <a:r>
              <a:rPr lang="en-GB" dirty="0"/>
              <a:t>Click to add P&amp;C</a:t>
            </a:r>
          </a:p>
        </p:txBody>
      </p:sp>
    </p:spTree>
    <p:extLst>
      <p:ext uri="{BB962C8B-B14F-4D97-AF65-F5344CB8AC3E}">
        <p14:creationId xmlns:p14="http://schemas.microsoft.com/office/powerpoint/2010/main" val="1776258118"/>
      </p:ext>
    </p:extLst>
  </p:cSld>
  <p:clrMapOvr>
    <a:masterClrMapping/>
  </p:clrMapOvr>
  <p:extLst>
    <p:ext uri="{DCECCB84-F9BA-43D5-87BE-67443E8EF086}">
      <p15:sldGuideLst xmlns:p15="http://schemas.microsoft.com/office/powerpoint/2012/main">
        <p15:guide id="1" orient="horz" pos="16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age 03 - White">
    <p:bg>
      <p:bgPr>
        <a:solidFill>
          <a:schemeClr val="bg1"/>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7E6B01C7-C022-3146-98E2-88F271B512BE}"/>
              </a:ext>
            </a:extLst>
          </p:cNvPr>
          <p:cNvSpPr>
            <a:spLocks noGrp="1"/>
          </p:cNvSpPr>
          <p:nvPr>
            <p:ph type="pic" sz="quarter" idx="10" hasCustomPrompt="1"/>
          </p:nvPr>
        </p:nvSpPr>
        <p:spPr>
          <a:xfrm>
            <a:off x="2540000" y="0"/>
            <a:ext cx="5019675" cy="5346700"/>
          </a:xfrm>
        </p:spPr>
        <p:txBody>
          <a:bodyPr lIns="360000" tIns="360000" rIns="360000" bIns="360000" anchor="ctr" anchorCtr="0"/>
          <a:lstStyle>
            <a:lvl1pPr marL="0" indent="0" algn="r">
              <a:buNone/>
              <a:defRPr>
                <a:solidFill>
                  <a:schemeClr val="accent4"/>
                </a:solidFill>
              </a:defRPr>
            </a:lvl1pPr>
          </a:lstStyle>
          <a:p>
            <a:r>
              <a:rPr lang="en-US" dirty="0"/>
              <a:t>[Optional: Add a full-page cover image]</a:t>
            </a:r>
          </a:p>
        </p:txBody>
      </p:sp>
      <p:sp>
        <p:nvSpPr>
          <p:cNvPr id="3" name="Subtitle"/>
          <p:cNvSpPr>
            <a:spLocks noGrp="1"/>
          </p:cNvSpPr>
          <p:nvPr>
            <p:ph type="subTitle" idx="1" hasCustomPrompt="1"/>
          </p:nvPr>
        </p:nvSpPr>
        <p:spPr>
          <a:xfrm>
            <a:off x="358776" y="2931992"/>
            <a:ext cx="4514849" cy="593151"/>
          </a:xfrm>
        </p:spPr>
        <p:txBody>
          <a:bodyPr/>
          <a:lstStyle>
            <a:lvl1pPr marL="0" indent="0" algn="l">
              <a:lnSpc>
                <a:spcPct val="90000"/>
              </a:lnSpc>
              <a:buNone/>
              <a:defRPr sz="1871">
                <a:solidFill>
                  <a:schemeClr val="tx2"/>
                </a:solidFill>
              </a:defRPr>
            </a:lvl1pPr>
            <a:lvl2pPr marL="356433" indent="0" algn="ctr">
              <a:buNone/>
              <a:defRPr sz="1559"/>
            </a:lvl2pPr>
            <a:lvl3pPr marL="712866" indent="0" algn="ctr">
              <a:buNone/>
              <a:defRPr sz="1403"/>
            </a:lvl3pPr>
            <a:lvl4pPr marL="1069299" indent="0" algn="ctr">
              <a:buNone/>
              <a:defRPr sz="1247"/>
            </a:lvl4pPr>
            <a:lvl5pPr marL="1425732" indent="0" algn="ctr">
              <a:buNone/>
              <a:defRPr sz="1247"/>
            </a:lvl5pPr>
            <a:lvl6pPr marL="1782166" indent="0" algn="ctr">
              <a:buNone/>
              <a:defRPr sz="1247"/>
            </a:lvl6pPr>
            <a:lvl7pPr marL="2138599" indent="0" algn="ctr">
              <a:buNone/>
              <a:defRPr sz="1247"/>
            </a:lvl7pPr>
            <a:lvl8pPr marL="2495032" indent="0" algn="ctr">
              <a:buNone/>
              <a:defRPr sz="1247"/>
            </a:lvl8pPr>
            <a:lvl9pPr marL="2851465" indent="0" algn="ctr">
              <a:buNone/>
              <a:defRPr sz="1247"/>
            </a:lvl9pPr>
          </a:lstStyle>
          <a:p>
            <a:r>
              <a:rPr lang="en-US" dirty="0"/>
              <a:t>Click to edit master subtitle style</a:t>
            </a:r>
          </a:p>
        </p:txBody>
      </p:sp>
      <p:cxnSp>
        <p:nvCxnSpPr>
          <p:cNvPr id="17" name="Bar">
            <a:extLst>
              <a:ext uri="{FF2B5EF4-FFF2-40B4-BE49-F238E27FC236}">
                <a16:creationId xmlns:a16="http://schemas.microsoft.com/office/drawing/2014/main" id="{43842E3E-56B1-D140-845F-F3B8119D144F}"/>
              </a:ext>
            </a:extLst>
          </p:cNvPr>
          <p:cNvCxnSpPr>
            <a:cxnSpLocks/>
          </p:cNvCxnSpPr>
          <p:nvPr userDrawn="1"/>
        </p:nvCxnSpPr>
        <p:spPr>
          <a:xfrm>
            <a:off x="358775" y="2673350"/>
            <a:ext cx="126349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ctrTitle" hasCustomPrompt="1"/>
          </p:nvPr>
        </p:nvSpPr>
        <p:spPr>
          <a:xfrm>
            <a:off x="358776" y="357188"/>
            <a:ext cx="4514849" cy="2022455"/>
          </a:xfrm>
        </p:spPr>
        <p:txBody>
          <a:bodyPr anchor="t" anchorCtr="0">
            <a:noAutofit/>
          </a:bodyPr>
          <a:lstStyle>
            <a:lvl1pPr algn="l">
              <a:defRPr sz="4600">
                <a:solidFill>
                  <a:schemeClr val="tx2"/>
                </a:solidFill>
              </a:defRPr>
            </a:lvl1pPr>
          </a:lstStyle>
          <a:p>
            <a:r>
              <a:rPr lang="en-US" dirty="0"/>
              <a:t>CLICK TO EDIT MASTER TITLE STYLE</a:t>
            </a:r>
          </a:p>
        </p:txBody>
      </p:sp>
      <p:pic>
        <p:nvPicPr>
          <p:cNvPr id="7" name="Picture 6">
            <a:extLst>
              <a:ext uri="{FF2B5EF4-FFF2-40B4-BE49-F238E27FC236}">
                <a16:creationId xmlns:a16="http://schemas.microsoft.com/office/drawing/2014/main" id="{4A758A4B-6081-5C44-941A-FCEE43BB4C19}"/>
              </a:ext>
            </a:extLst>
          </p:cNvPr>
          <p:cNvPicPr>
            <a:picLocks noChangeAspect="1"/>
          </p:cNvPicPr>
          <p:nvPr userDrawn="1"/>
        </p:nvPicPr>
        <p:blipFill>
          <a:blip r:embed="rId2"/>
          <a:stretch>
            <a:fillRect/>
          </a:stretch>
        </p:blipFill>
        <p:spPr>
          <a:xfrm>
            <a:off x="358775" y="4676379"/>
            <a:ext cx="2505600" cy="313200"/>
          </a:xfrm>
          <a:prstGeom prst="rect">
            <a:avLst/>
          </a:prstGeom>
        </p:spPr>
      </p:pic>
      <p:sp>
        <p:nvSpPr>
          <p:cNvPr id="9" name="Text Placeholder 4"/>
          <p:cNvSpPr>
            <a:spLocks noGrp="1"/>
          </p:cNvSpPr>
          <p:nvPr>
            <p:ph type="body" sz="quarter" idx="11" hasCustomPrompt="1"/>
          </p:nvPr>
        </p:nvSpPr>
        <p:spPr>
          <a:xfrm>
            <a:off x="5169600" y="4834800"/>
            <a:ext cx="2124000" cy="144000"/>
          </a:xfrm>
        </p:spPr>
        <p:txBody>
          <a:bodyPr/>
          <a:lstStyle>
            <a:lvl1pPr marL="0" indent="0" algn="r">
              <a:buNone/>
              <a:defRPr sz="1100" b="1" cap="all" baseline="0"/>
            </a:lvl1pPr>
          </a:lstStyle>
          <a:p>
            <a:r>
              <a:rPr lang="en-GB" dirty="0"/>
              <a:t>Click to add P&amp;C</a:t>
            </a:r>
          </a:p>
        </p:txBody>
      </p:sp>
    </p:spTree>
    <p:extLst>
      <p:ext uri="{BB962C8B-B14F-4D97-AF65-F5344CB8AC3E}">
        <p14:creationId xmlns:p14="http://schemas.microsoft.com/office/powerpoint/2010/main" val="418743190"/>
      </p:ext>
    </p:extLst>
  </p:cSld>
  <p:clrMapOvr>
    <a:masterClrMapping/>
  </p:clrMapOvr>
  <p:extLst>
    <p:ext uri="{DCECCB84-F9BA-43D5-87BE-67443E8EF086}">
      <p15:sldGuideLst xmlns:p15="http://schemas.microsoft.com/office/powerpoint/2012/main">
        <p15:guide id="1" orient="horz" pos="16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775" y="357188"/>
            <a:ext cx="6842125" cy="695325"/>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58775" y="1200839"/>
            <a:ext cx="6842125" cy="356007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68844" y="4869459"/>
            <a:ext cx="696004" cy="170614"/>
          </a:xfrm>
          <a:prstGeom prst="rect">
            <a:avLst/>
          </a:prstGeom>
        </p:spPr>
        <p:txBody>
          <a:bodyPr vert="horz" lIns="0" tIns="0" rIns="0" bIns="0" rtlCol="0" anchor="ctr"/>
          <a:lstStyle>
            <a:lvl1pPr algn="l">
              <a:defRPr sz="850">
                <a:solidFill>
                  <a:schemeClr val="tx2"/>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1761482" y="4869459"/>
            <a:ext cx="4061506" cy="170614"/>
          </a:xfrm>
          <a:prstGeom prst="rect">
            <a:avLst/>
          </a:prstGeom>
        </p:spPr>
        <p:txBody>
          <a:bodyPr vert="horz" lIns="0" tIns="0" rIns="0" bIns="0" rtlCol="0" anchor="ctr"/>
          <a:lstStyle>
            <a:lvl1pPr algn="ctr">
              <a:defRPr sz="850">
                <a:solidFill>
                  <a:schemeClr val="tx2"/>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358775" y="4871222"/>
            <a:ext cx="1256851" cy="170614"/>
          </a:xfrm>
          <a:prstGeom prst="rect">
            <a:avLst/>
          </a:prstGeom>
        </p:spPr>
        <p:txBody>
          <a:bodyPr vert="horz" lIns="0" tIns="0" rIns="0" bIns="0" rtlCol="0" anchor="ctr"/>
          <a:lstStyle>
            <a:lvl1pPr algn="l">
              <a:defRPr sz="850">
                <a:solidFill>
                  <a:schemeClr val="tx2"/>
                </a:solidFill>
                <a:latin typeface="Arial" panose="020B0604020202020204" pitchFamily="34" charset="0"/>
                <a:cs typeface="Arial" panose="020B0604020202020204" pitchFamily="34" charset="0"/>
              </a:defRPr>
            </a:lvl1pPr>
          </a:lstStyle>
          <a:p>
            <a:fld id="{EC12962E-17B9-044C-A389-8CA52BA07789}" type="slidenum">
              <a:rPr lang="en-US" smtClean="0"/>
              <a:pPr/>
              <a:t>‹#›</a:t>
            </a:fld>
            <a:endParaRPr lang="en-US" dirty="0"/>
          </a:p>
        </p:txBody>
      </p:sp>
    </p:spTree>
    <p:extLst>
      <p:ext uri="{BB962C8B-B14F-4D97-AF65-F5344CB8AC3E}">
        <p14:creationId xmlns:p14="http://schemas.microsoft.com/office/powerpoint/2010/main" val="295446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sldNum="0" hdr="0" ftr="0" dt="0"/>
  <p:txStyles>
    <p:titleStyle>
      <a:lvl1pPr algn="l" defTabSz="712866" rtl="0" eaLnBrk="1" latinLnBrk="0" hangingPunct="1">
        <a:lnSpc>
          <a:spcPct val="90000"/>
        </a:lnSpc>
        <a:spcBef>
          <a:spcPct val="0"/>
        </a:spcBef>
        <a:buNone/>
        <a:defRPr sz="2400" b="1" kern="1200" cap="all" baseline="0">
          <a:solidFill>
            <a:schemeClr val="tx2"/>
          </a:solidFill>
          <a:latin typeface="Arial" panose="020B0604020202020204" pitchFamily="34" charset="0"/>
          <a:ea typeface="+mj-ea"/>
          <a:cs typeface="Arial" panose="020B0604020202020204" pitchFamily="34" charset="0"/>
        </a:defRPr>
      </a:lvl1pPr>
    </p:titleStyle>
    <p:bodyStyle>
      <a:lvl1pPr marL="126000" indent="-126000" algn="l" defTabSz="712866" rtl="0" eaLnBrk="1" latinLnBrk="0" hangingPunct="1">
        <a:lnSpc>
          <a:spcPct val="110000"/>
        </a:lnSpc>
        <a:spcBef>
          <a:spcPts val="0"/>
        </a:spcBef>
        <a:spcAft>
          <a:spcPts val="600"/>
        </a:spcAft>
        <a:buClr>
          <a:schemeClr val="accent2"/>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1pPr>
      <a:lvl2pPr marL="252000" indent="-126000" algn="l" defTabSz="712866" rtl="0" eaLnBrk="1" latinLnBrk="0" hangingPunct="1">
        <a:lnSpc>
          <a:spcPct val="110000"/>
        </a:lnSpc>
        <a:spcBef>
          <a:spcPts val="0"/>
        </a:spcBef>
        <a:spcAft>
          <a:spcPts val="600"/>
        </a:spcAft>
        <a:buClr>
          <a:schemeClr val="accent2"/>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2pPr>
      <a:lvl3pPr marL="378000" indent="-126000" algn="l" defTabSz="712866" rtl="0" eaLnBrk="1" latinLnBrk="0" hangingPunct="1">
        <a:lnSpc>
          <a:spcPct val="110000"/>
        </a:lnSpc>
        <a:spcBef>
          <a:spcPts val="0"/>
        </a:spcBef>
        <a:spcAft>
          <a:spcPts val="600"/>
        </a:spcAft>
        <a:buClr>
          <a:schemeClr val="accent2"/>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3pPr>
      <a:lvl4pPr marL="504000" indent="-126000" algn="l" defTabSz="712866" rtl="0" eaLnBrk="1" latinLnBrk="0" hangingPunct="1">
        <a:lnSpc>
          <a:spcPct val="110000"/>
        </a:lnSpc>
        <a:spcBef>
          <a:spcPts val="0"/>
        </a:spcBef>
        <a:spcAft>
          <a:spcPts val="600"/>
        </a:spcAft>
        <a:buClr>
          <a:schemeClr val="accent2"/>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4pPr>
      <a:lvl5pPr marL="630000" indent="-126000" algn="l" defTabSz="712866" rtl="0" eaLnBrk="1" latinLnBrk="0" hangingPunct="1">
        <a:lnSpc>
          <a:spcPct val="110000"/>
        </a:lnSpc>
        <a:spcBef>
          <a:spcPts val="0"/>
        </a:spcBef>
        <a:spcAft>
          <a:spcPts val="600"/>
        </a:spcAft>
        <a:buClr>
          <a:schemeClr val="accent2"/>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5pPr>
      <a:lvl6pPr marL="19603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6pPr>
      <a:lvl7pPr marL="2316815"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7pPr>
      <a:lvl8pPr marL="2673248"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8pPr>
      <a:lvl9pPr marL="30296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9pPr>
    </p:bodyStyle>
    <p:otherStyle>
      <a:defPPr>
        <a:defRPr lang="en-US"/>
      </a:defPPr>
      <a:lvl1pPr marL="0" algn="l" defTabSz="712866" rtl="0" eaLnBrk="1" latinLnBrk="0" hangingPunct="1">
        <a:defRPr sz="1403" kern="1200">
          <a:solidFill>
            <a:schemeClr val="tx1"/>
          </a:solidFill>
          <a:latin typeface="+mn-lt"/>
          <a:ea typeface="+mn-ea"/>
          <a:cs typeface="+mn-cs"/>
        </a:defRPr>
      </a:lvl1pPr>
      <a:lvl2pPr marL="356433" algn="l" defTabSz="712866" rtl="0" eaLnBrk="1" latinLnBrk="0" hangingPunct="1">
        <a:defRPr sz="1403" kern="1200">
          <a:solidFill>
            <a:schemeClr val="tx1"/>
          </a:solidFill>
          <a:latin typeface="+mn-lt"/>
          <a:ea typeface="+mn-ea"/>
          <a:cs typeface="+mn-cs"/>
        </a:defRPr>
      </a:lvl2pPr>
      <a:lvl3pPr marL="712866" algn="l" defTabSz="712866" rtl="0" eaLnBrk="1" latinLnBrk="0" hangingPunct="1">
        <a:defRPr sz="1403" kern="1200">
          <a:solidFill>
            <a:schemeClr val="tx1"/>
          </a:solidFill>
          <a:latin typeface="+mn-lt"/>
          <a:ea typeface="+mn-ea"/>
          <a:cs typeface="+mn-cs"/>
        </a:defRPr>
      </a:lvl3pPr>
      <a:lvl4pPr marL="1069299" algn="l" defTabSz="712866" rtl="0" eaLnBrk="1" latinLnBrk="0" hangingPunct="1">
        <a:defRPr sz="1403" kern="1200">
          <a:solidFill>
            <a:schemeClr val="tx1"/>
          </a:solidFill>
          <a:latin typeface="+mn-lt"/>
          <a:ea typeface="+mn-ea"/>
          <a:cs typeface="+mn-cs"/>
        </a:defRPr>
      </a:lvl4pPr>
      <a:lvl5pPr marL="1425732" algn="l" defTabSz="712866" rtl="0" eaLnBrk="1" latinLnBrk="0" hangingPunct="1">
        <a:defRPr sz="1403" kern="1200">
          <a:solidFill>
            <a:schemeClr val="tx1"/>
          </a:solidFill>
          <a:latin typeface="+mn-lt"/>
          <a:ea typeface="+mn-ea"/>
          <a:cs typeface="+mn-cs"/>
        </a:defRPr>
      </a:lvl5pPr>
      <a:lvl6pPr marL="1782166" algn="l" defTabSz="712866" rtl="0" eaLnBrk="1" latinLnBrk="0" hangingPunct="1">
        <a:defRPr sz="1403" kern="1200">
          <a:solidFill>
            <a:schemeClr val="tx1"/>
          </a:solidFill>
          <a:latin typeface="+mn-lt"/>
          <a:ea typeface="+mn-ea"/>
          <a:cs typeface="+mn-cs"/>
        </a:defRPr>
      </a:lvl6pPr>
      <a:lvl7pPr marL="2138599" algn="l" defTabSz="712866" rtl="0" eaLnBrk="1" latinLnBrk="0" hangingPunct="1">
        <a:defRPr sz="1403" kern="1200">
          <a:solidFill>
            <a:schemeClr val="tx1"/>
          </a:solidFill>
          <a:latin typeface="+mn-lt"/>
          <a:ea typeface="+mn-ea"/>
          <a:cs typeface="+mn-cs"/>
        </a:defRPr>
      </a:lvl7pPr>
      <a:lvl8pPr marL="2495032" algn="l" defTabSz="712866" rtl="0" eaLnBrk="1" latinLnBrk="0" hangingPunct="1">
        <a:defRPr sz="1403" kern="1200">
          <a:solidFill>
            <a:schemeClr val="tx1"/>
          </a:solidFill>
          <a:latin typeface="+mn-lt"/>
          <a:ea typeface="+mn-ea"/>
          <a:cs typeface="+mn-cs"/>
        </a:defRPr>
      </a:lvl8pPr>
      <a:lvl9pPr marL="2851465" algn="l" defTabSz="712866" rtl="0" eaLnBrk="1" latinLnBrk="0" hangingPunct="1">
        <a:defRPr sz="1403"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36" userDrawn="1">
          <p15:clr>
            <a:srgbClr val="F26B43"/>
          </p15:clr>
        </p15:guide>
        <p15:guide id="4" orient="horz" pos="225">
          <p15:clr>
            <a:srgbClr val="F26B43"/>
          </p15:clr>
        </p15:guide>
        <p15:guide id="5" pos="226">
          <p15:clr>
            <a:srgbClr val="F26B43"/>
          </p15:clr>
        </p15:guide>
        <p15:guide id="6" pos="4536">
          <p15:clr>
            <a:srgbClr val="F26B43"/>
          </p15:clr>
        </p15:guide>
        <p15:guide id="7" pos="2336">
          <p15:clr>
            <a:srgbClr val="FDE53C"/>
          </p15:clr>
        </p15:guide>
        <p15:guide id="8" pos="2426">
          <p15:clr>
            <a:srgbClr val="FDE53C"/>
          </p15:clr>
        </p15:guide>
        <p15:guide id="9" pos="1600">
          <p15:clr>
            <a:srgbClr val="5ACBF0"/>
          </p15:clr>
        </p15:guide>
        <p15:guide id="10" pos="1690">
          <p15:clr>
            <a:srgbClr val="5ACBF0"/>
          </p15:clr>
        </p15:guide>
        <p15:guide id="11" pos="3070">
          <p15:clr>
            <a:srgbClr val="5ACBF0"/>
          </p15:clr>
        </p15:guide>
        <p15:guide id="12" pos="3158">
          <p15:clr>
            <a:srgbClr val="5ACBF0"/>
          </p15:clr>
        </p15:guide>
        <p15:guide id="13" orient="horz" pos="663">
          <p15:clr>
            <a:srgbClr val="F26B43"/>
          </p15:clr>
        </p15:guide>
        <p15:guide id="14" orient="horz" pos="754">
          <p15:clr>
            <a:srgbClr val="F26B43"/>
          </p15:clr>
        </p15:guide>
        <p15:guide id="15" orient="horz" pos="2999">
          <p15:clr>
            <a:srgbClr val="F26B43"/>
          </p15:clr>
        </p15:guide>
        <p15:guide id="16" orient="horz" pos="28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775" y="357188"/>
            <a:ext cx="6842125" cy="695325"/>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358775" y="1200839"/>
            <a:ext cx="6842125" cy="35600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68844" y="4869459"/>
            <a:ext cx="696004" cy="170614"/>
          </a:xfrm>
          <a:prstGeom prst="rect">
            <a:avLst/>
          </a:prstGeom>
        </p:spPr>
        <p:txBody>
          <a:bodyPr vert="horz" lIns="0" tIns="0" rIns="0" bIns="0" rtlCol="0" anchor="ctr"/>
          <a:lstStyle>
            <a:lvl1pPr algn="l">
              <a:defRPr sz="850">
                <a:solidFill>
                  <a:schemeClr val="tx2"/>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1761482" y="4869459"/>
            <a:ext cx="4061506" cy="170614"/>
          </a:xfrm>
          <a:prstGeom prst="rect">
            <a:avLst/>
          </a:prstGeom>
        </p:spPr>
        <p:txBody>
          <a:bodyPr vert="horz" lIns="0" tIns="0" rIns="0" bIns="0" rtlCol="0" anchor="ctr"/>
          <a:lstStyle>
            <a:lvl1pPr algn="ctr">
              <a:defRPr sz="850">
                <a:solidFill>
                  <a:schemeClr val="tx2"/>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358775" y="4871222"/>
            <a:ext cx="1256851" cy="170614"/>
          </a:xfrm>
          <a:prstGeom prst="rect">
            <a:avLst/>
          </a:prstGeom>
        </p:spPr>
        <p:txBody>
          <a:bodyPr vert="horz" lIns="0" tIns="0" rIns="0" bIns="0" rtlCol="0" anchor="ctr"/>
          <a:lstStyle>
            <a:lvl1pPr algn="l">
              <a:defRPr sz="850">
                <a:solidFill>
                  <a:schemeClr val="tx2"/>
                </a:solidFill>
                <a:latin typeface="Arial" panose="020B0604020202020204" pitchFamily="34" charset="0"/>
                <a:cs typeface="Arial" panose="020B0604020202020204" pitchFamily="34" charset="0"/>
              </a:defRPr>
            </a:lvl1pPr>
          </a:lstStyle>
          <a:p>
            <a:fld id="{EC12962E-17B9-044C-A389-8CA52BA07789}" type="slidenum">
              <a:rPr lang="en-US" smtClean="0"/>
              <a:pPr/>
              <a:t>‹#›</a:t>
            </a:fld>
            <a:endParaRPr lang="en-US" dirty="0"/>
          </a:p>
        </p:txBody>
      </p:sp>
    </p:spTree>
    <p:extLst>
      <p:ext uri="{BB962C8B-B14F-4D97-AF65-F5344CB8AC3E}">
        <p14:creationId xmlns:p14="http://schemas.microsoft.com/office/powerpoint/2010/main" val="1718888254"/>
      </p:ext>
    </p:extLst>
  </p:cSld>
  <p:clrMap bg1="lt1" tx1="dk1" bg2="lt2" tx2="dk2" accent1="accent1" accent2="accent2" accent3="accent3" accent4="accent4" accent5="accent5" accent6="accent6" hlink="hlink" folHlink="folHlink"/>
  <p:sldLayoutIdLst>
    <p:sldLayoutId id="2147483708" r:id="rId1"/>
    <p:sldLayoutId id="2147483711" r:id="rId2"/>
    <p:sldLayoutId id="2147483712" r:id="rId3"/>
    <p:sldLayoutId id="2147483713" r:id="rId4"/>
    <p:sldLayoutId id="2147483714" r:id="rId5"/>
    <p:sldLayoutId id="2147483715" r:id="rId6"/>
    <p:sldLayoutId id="2147483716" r:id="rId7"/>
    <p:sldLayoutId id="2147483709" r:id="rId8"/>
    <p:sldLayoutId id="2147483710" r:id="rId9"/>
  </p:sldLayoutIdLst>
  <p:hf sldNum="0" hdr="0" ftr="0" dt="0"/>
  <p:txStyles>
    <p:titleStyle>
      <a:lvl1pPr algn="l" defTabSz="712866" rtl="0" eaLnBrk="1" latinLnBrk="0" hangingPunct="1">
        <a:lnSpc>
          <a:spcPct val="90000"/>
        </a:lnSpc>
        <a:spcBef>
          <a:spcPct val="0"/>
        </a:spcBef>
        <a:buNone/>
        <a:defRPr sz="2400" b="1" kern="1200" cap="all" baseline="0">
          <a:solidFill>
            <a:schemeClr val="tx2"/>
          </a:solidFill>
          <a:latin typeface="Arial" panose="020B0604020202020204" pitchFamily="34" charset="0"/>
          <a:ea typeface="+mj-ea"/>
          <a:cs typeface="Arial" panose="020B0604020202020204" pitchFamily="34" charset="0"/>
        </a:defRPr>
      </a:lvl1pPr>
    </p:titleStyle>
    <p:bodyStyle>
      <a:lvl1pPr marL="126000" indent="-126000" algn="l" defTabSz="712866" rtl="0" eaLnBrk="1" latinLnBrk="0" hangingPunct="1">
        <a:lnSpc>
          <a:spcPct val="110000"/>
        </a:lnSpc>
        <a:spcBef>
          <a:spcPts val="0"/>
        </a:spcBef>
        <a:spcAft>
          <a:spcPts val="600"/>
        </a:spcAft>
        <a:buClr>
          <a:schemeClr val="accent1"/>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1pPr>
      <a:lvl2pPr marL="252000" indent="-126000" algn="l" defTabSz="712866" rtl="0" eaLnBrk="1" latinLnBrk="0" hangingPunct="1">
        <a:lnSpc>
          <a:spcPct val="110000"/>
        </a:lnSpc>
        <a:spcBef>
          <a:spcPts val="0"/>
        </a:spcBef>
        <a:spcAft>
          <a:spcPts val="600"/>
        </a:spcAft>
        <a:buClr>
          <a:schemeClr val="accent1"/>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2pPr>
      <a:lvl3pPr marL="378000" indent="-126000" algn="l" defTabSz="712866" rtl="0" eaLnBrk="1" latinLnBrk="0" hangingPunct="1">
        <a:lnSpc>
          <a:spcPct val="110000"/>
        </a:lnSpc>
        <a:spcBef>
          <a:spcPts val="0"/>
        </a:spcBef>
        <a:spcAft>
          <a:spcPts val="600"/>
        </a:spcAft>
        <a:buClr>
          <a:schemeClr val="accent1"/>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3pPr>
      <a:lvl4pPr marL="504000" indent="-126000" algn="l" defTabSz="712866" rtl="0" eaLnBrk="1" latinLnBrk="0" hangingPunct="1">
        <a:lnSpc>
          <a:spcPct val="110000"/>
        </a:lnSpc>
        <a:spcBef>
          <a:spcPts val="0"/>
        </a:spcBef>
        <a:spcAft>
          <a:spcPts val="600"/>
        </a:spcAft>
        <a:buClr>
          <a:schemeClr val="accent1"/>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4pPr>
      <a:lvl5pPr marL="630000" indent="-126000" algn="l" defTabSz="712866" rtl="0" eaLnBrk="1" latinLnBrk="0" hangingPunct="1">
        <a:lnSpc>
          <a:spcPct val="110000"/>
        </a:lnSpc>
        <a:spcBef>
          <a:spcPts val="0"/>
        </a:spcBef>
        <a:spcAft>
          <a:spcPts val="600"/>
        </a:spcAft>
        <a:buClr>
          <a:schemeClr val="accent1"/>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5pPr>
      <a:lvl6pPr marL="19603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6pPr>
      <a:lvl7pPr marL="2316815"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7pPr>
      <a:lvl8pPr marL="2673248"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8pPr>
      <a:lvl9pPr marL="30296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9pPr>
    </p:bodyStyle>
    <p:otherStyle>
      <a:defPPr>
        <a:defRPr lang="en-US"/>
      </a:defPPr>
      <a:lvl1pPr marL="0" algn="l" defTabSz="712866" rtl="0" eaLnBrk="1" latinLnBrk="0" hangingPunct="1">
        <a:defRPr sz="1403" kern="1200">
          <a:solidFill>
            <a:schemeClr val="tx1"/>
          </a:solidFill>
          <a:latin typeface="+mn-lt"/>
          <a:ea typeface="+mn-ea"/>
          <a:cs typeface="+mn-cs"/>
        </a:defRPr>
      </a:lvl1pPr>
      <a:lvl2pPr marL="356433" algn="l" defTabSz="712866" rtl="0" eaLnBrk="1" latinLnBrk="0" hangingPunct="1">
        <a:defRPr sz="1403" kern="1200">
          <a:solidFill>
            <a:schemeClr val="tx1"/>
          </a:solidFill>
          <a:latin typeface="+mn-lt"/>
          <a:ea typeface="+mn-ea"/>
          <a:cs typeface="+mn-cs"/>
        </a:defRPr>
      </a:lvl2pPr>
      <a:lvl3pPr marL="712866" algn="l" defTabSz="712866" rtl="0" eaLnBrk="1" latinLnBrk="0" hangingPunct="1">
        <a:defRPr sz="1403" kern="1200">
          <a:solidFill>
            <a:schemeClr val="tx1"/>
          </a:solidFill>
          <a:latin typeface="+mn-lt"/>
          <a:ea typeface="+mn-ea"/>
          <a:cs typeface="+mn-cs"/>
        </a:defRPr>
      </a:lvl3pPr>
      <a:lvl4pPr marL="1069299" algn="l" defTabSz="712866" rtl="0" eaLnBrk="1" latinLnBrk="0" hangingPunct="1">
        <a:defRPr sz="1403" kern="1200">
          <a:solidFill>
            <a:schemeClr val="tx1"/>
          </a:solidFill>
          <a:latin typeface="+mn-lt"/>
          <a:ea typeface="+mn-ea"/>
          <a:cs typeface="+mn-cs"/>
        </a:defRPr>
      </a:lvl4pPr>
      <a:lvl5pPr marL="1425732" algn="l" defTabSz="712866" rtl="0" eaLnBrk="1" latinLnBrk="0" hangingPunct="1">
        <a:defRPr sz="1403" kern="1200">
          <a:solidFill>
            <a:schemeClr val="tx1"/>
          </a:solidFill>
          <a:latin typeface="+mn-lt"/>
          <a:ea typeface="+mn-ea"/>
          <a:cs typeface="+mn-cs"/>
        </a:defRPr>
      </a:lvl5pPr>
      <a:lvl6pPr marL="1782166" algn="l" defTabSz="712866" rtl="0" eaLnBrk="1" latinLnBrk="0" hangingPunct="1">
        <a:defRPr sz="1403" kern="1200">
          <a:solidFill>
            <a:schemeClr val="tx1"/>
          </a:solidFill>
          <a:latin typeface="+mn-lt"/>
          <a:ea typeface="+mn-ea"/>
          <a:cs typeface="+mn-cs"/>
        </a:defRPr>
      </a:lvl6pPr>
      <a:lvl7pPr marL="2138599" algn="l" defTabSz="712866" rtl="0" eaLnBrk="1" latinLnBrk="0" hangingPunct="1">
        <a:defRPr sz="1403" kern="1200">
          <a:solidFill>
            <a:schemeClr val="tx1"/>
          </a:solidFill>
          <a:latin typeface="+mn-lt"/>
          <a:ea typeface="+mn-ea"/>
          <a:cs typeface="+mn-cs"/>
        </a:defRPr>
      </a:lvl7pPr>
      <a:lvl8pPr marL="2495032" algn="l" defTabSz="712866" rtl="0" eaLnBrk="1" latinLnBrk="0" hangingPunct="1">
        <a:defRPr sz="1403" kern="1200">
          <a:solidFill>
            <a:schemeClr val="tx1"/>
          </a:solidFill>
          <a:latin typeface="+mn-lt"/>
          <a:ea typeface="+mn-ea"/>
          <a:cs typeface="+mn-cs"/>
        </a:defRPr>
      </a:lvl8pPr>
      <a:lvl9pPr marL="2851465" algn="l" defTabSz="712866" rtl="0" eaLnBrk="1" latinLnBrk="0" hangingPunct="1">
        <a:defRPr sz="1403"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36">
          <p15:clr>
            <a:srgbClr val="F26B43"/>
          </p15:clr>
        </p15:guide>
        <p15:guide id="4" orient="horz" pos="225">
          <p15:clr>
            <a:srgbClr val="F26B43"/>
          </p15:clr>
        </p15:guide>
        <p15:guide id="5" pos="226">
          <p15:clr>
            <a:srgbClr val="F26B43"/>
          </p15:clr>
        </p15:guide>
        <p15:guide id="6" pos="4536">
          <p15:clr>
            <a:srgbClr val="F26B43"/>
          </p15:clr>
        </p15:guide>
        <p15:guide id="7" pos="2336">
          <p15:clr>
            <a:srgbClr val="FDE53C"/>
          </p15:clr>
        </p15:guide>
        <p15:guide id="8" pos="2426">
          <p15:clr>
            <a:srgbClr val="FDE53C"/>
          </p15:clr>
        </p15:guide>
        <p15:guide id="9" pos="1600">
          <p15:clr>
            <a:srgbClr val="5ACBF0"/>
          </p15:clr>
        </p15:guide>
        <p15:guide id="10" pos="1690">
          <p15:clr>
            <a:srgbClr val="5ACBF0"/>
          </p15:clr>
        </p15:guide>
        <p15:guide id="11" pos="3070">
          <p15:clr>
            <a:srgbClr val="5ACBF0"/>
          </p15:clr>
        </p15:guide>
        <p15:guide id="12" pos="3158">
          <p15:clr>
            <a:srgbClr val="5ACBF0"/>
          </p15:clr>
        </p15:guide>
        <p15:guide id="13" orient="horz" pos="663">
          <p15:clr>
            <a:srgbClr val="F26B43"/>
          </p15:clr>
        </p15:guide>
        <p15:guide id="14" orient="horz" pos="754">
          <p15:clr>
            <a:srgbClr val="F26B43"/>
          </p15:clr>
        </p15:guide>
        <p15:guide id="15" orient="horz" pos="2999">
          <p15:clr>
            <a:srgbClr val="F26B43"/>
          </p15:clr>
        </p15:guide>
        <p15:guide id="16" orient="horz" pos="28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775" y="357188"/>
            <a:ext cx="6842125" cy="695325"/>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358775" y="1200839"/>
            <a:ext cx="6842125" cy="35600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68844" y="4869459"/>
            <a:ext cx="696004" cy="170614"/>
          </a:xfrm>
          <a:prstGeom prst="rect">
            <a:avLst/>
          </a:prstGeom>
        </p:spPr>
        <p:txBody>
          <a:bodyPr vert="horz" lIns="0" tIns="0" rIns="0" bIns="0" rtlCol="0" anchor="ctr"/>
          <a:lstStyle>
            <a:lvl1pPr algn="l">
              <a:defRPr sz="850">
                <a:solidFill>
                  <a:schemeClr val="bg1"/>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1761482" y="4869459"/>
            <a:ext cx="4061506" cy="170614"/>
          </a:xfrm>
          <a:prstGeom prst="rect">
            <a:avLst/>
          </a:prstGeom>
        </p:spPr>
        <p:txBody>
          <a:bodyPr vert="horz" lIns="0" tIns="0" rIns="0" bIns="0" rtlCol="0" anchor="ctr"/>
          <a:lstStyle>
            <a:lvl1pPr algn="ctr">
              <a:defRPr sz="85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358775" y="4871222"/>
            <a:ext cx="1256851" cy="170614"/>
          </a:xfrm>
          <a:prstGeom prst="rect">
            <a:avLst/>
          </a:prstGeom>
        </p:spPr>
        <p:txBody>
          <a:bodyPr vert="horz" lIns="0" tIns="0" rIns="0" bIns="0" rtlCol="0" anchor="ctr"/>
          <a:lstStyle>
            <a:lvl1pPr algn="l">
              <a:defRPr sz="850">
                <a:solidFill>
                  <a:schemeClr val="bg1"/>
                </a:solidFill>
                <a:latin typeface="Arial" panose="020B0604020202020204" pitchFamily="34" charset="0"/>
                <a:cs typeface="Arial" panose="020B0604020202020204" pitchFamily="34" charset="0"/>
              </a:defRPr>
            </a:lvl1pPr>
          </a:lstStyle>
          <a:p>
            <a:fld id="{EC12962E-17B9-044C-A389-8CA52BA07789}" type="slidenum">
              <a:rPr lang="en-US" smtClean="0"/>
              <a:pPr/>
              <a:t>‹#›</a:t>
            </a:fld>
            <a:endParaRPr lang="en-US" dirty="0"/>
          </a:p>
        </p:txBody>
      </p:sp>
    </p:spTree>
    <p:extLst>
      <p:ext uri="{BB962C8B-B14F-4D97-AF65-F5344CB8AC3E}">
        <p14:creationId xmlns:p14="http://schemas.microsoft.com/office/powerpoint/2010/main" val="3677375582"/>
      </p:ext>
    </p:extLst>
  </p:cSld>
  <p:clrMap bg1="lt1" tx1="dk1" bg2="lt2" tx2="dk2" accent1="accent1" accent2="accent2" accent3="accent3" accent4="accent4" accent5="accent5" accent6="accent6" hlink="hlink" folHlink="folHlink"/>
  <p:sldLayoutIdLst>
    <p:sldLayoutId id="2147483718" r:id="rId1"/>
    <p:sldLayoutId id="2147483721" r:id="rId2"/>
    <p:sldLayoutId id="2147483722" r:id="rId3"/>
    <p:sldLayoutId id="2147483723" r:id="rId4"/>
    <p:sldLayoutId id="2147483724" r:id="rId5"/>
    <p:sldLayoutId id="2147483725" r:id="rId6"/>
    <p:sldLayoutId id="2147483726" r:id="rId7"/>
    <p:sldLayoutId id="2147483719" r:id="rId8"/>
    <p:sldLayoutId id="2147483720" r:id="rId9"/>
  </p:sldLayoutIdLst>
  <p:hf sldNum="0" hdr="0" ftr="0" dt="0"/>
  <p:txStyles>
    <p:titleStyle>
      <a:lvl1pPr algn="l" defTabSz="712866" rtl="0" eaLnBrk="1" latinLnBrk="0" hangingPunct="1">
        <a:lnSpc>
          <a:spcPct val="90000"/>
        </a:lnSpc>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126000" indent="-126000" algn="l" defTabSz="712866" rtl="0" eaLnBrk="1" latinLnBrk="0" hangingPunct="1">
        <a:lnSpc>
          <a:spcPct val="110000"/>
        </a:lnSpc>
        <a:spcBef>
          <a:spcPts val="0"/>
        </a:spcBef>
        <a:spcAft>
          <a:spcPts val="600"/>
        </a:spcAft>
        <a:buClr>
          <a:schemeClr val="bg1"/>
        </a:buClr>
        <a:buFont typeface="System Font"/>
        <a:buChar char="●"/>
        <a:defRPr sz="1000" kern="1200">
          <a:solidFill>
            <a:schemeClr val="bg1"/>
          </a:solidFill>
          <a:latin typeface="Arial" panose="020B0604020202020204" pitchFamily="34" charset="0"/>
          <a:ea typeface="+mn-ea"/>
          <a:cs typeface="Arial" panose="020B0604020202020204" pitchFamily="34" charset="0"/>
        </a:defRPr>
      </a:lvl1pPr>
      <a:lvl2pPr marL="252000" indent="-126000" algn="l" defTabSz="712866" rtl="0" eaLnBrk="1" latinLnBrk="0" hangingPunct="1">
        <a:lnSpc>
          <a:spcPct val="110000"/>
        </a:lnSpc>
        <a:spcBef>
          <a:spcPts val="0"/>
        </a:spcBef>
        <a:spcAft>
          <a:spcPts val="600"/>
        </a:spcAft>
        <a:buClr>
          <a:schemeClr val="bg1"/>
        </a:buClr>
        <a:buFont typeface="System Font"/>
        <a:buChar char="○"/>
        <a:defRPr sz="1000" kern="1200">
          <a:solidFill>
            <a:schemeClr val="bg1"/>
          </a:solidFill>
          <a:latin typeface="Arial" panose="020B0604020202020204" pitchFamily="34" charset="0"/>
          <a:ea typeface="+mn-ea"/>
          <a:cs typeface="Arial" panose="020B0604020202020204" pitchFamily="34" charset="0"/>
        </a:defRPr>
      </a:lvl2pPr>
      <a:lvl3pPr marL="378000" indent="-126000" algn="l" defTabSz="712866" rtl="0" eaLnBrk="1" latinLnBrk="0" hangingPunct="1">
        <a:lnSpc>
          <a:spcPct val="110000"/>
        </a:lnSpc>
        <a:spcBef>
          <a:spcPts val="0"/>
        </a:spcBef>
        <a:spcAft>
          <a:spcPts val="600"/>
        </a:spcAft>
        <a:buClr>
          <a:schemeClr val="bg1"/>
        </a:buClr>
        <a:buFont typeface="System Font"/>
        <a:buChar char="○"/>
        <a:defRPr sz="1000" kern="1200">
          <a:solidFill>
            <a:schemeClr val="bg1"/>
          </a:solidFill>
          <a:latin typeface="Arial" panose="020B0604020202020204" pitchFamily="34" charset="0"/>
          <a:ea typeface="+mn-ea"/>
          <a:cs typeface="Arial" panose="020B0604020202020204" pitchFamily="34" charset="0"/>
        </a:defRPr>
      </a:lvl3pPr>
      <a:lvl4pPr marL="504000" indent="-126000" algn="l" defTabSz="712866" rtl="0" eaLnBrk="1" latinLnBrk="0" hangingPunct="1">
        <a:lnSpc>
          <a:spcPct val="110000"/>
        </a:lnSpc>
        <a:spcBef>
          <a:spcPts val="0"/>
        </a:spcBef>
        <a:spcAft>
          <a:spcPts val="600"/>
        </a:spcAft>
        <a:buClr>
          <a:schemeClr val="bg1"/>
        </a:buClr>
        <a:buFont typeface="System Font"/>
        <a:buChar char="○"/>
        <a:defRPr sz="1000" kern="1200">
          <a:solidFill>
            <a:schemeClr val="bg1"/>
          </a:solidFill>
          <a:latin typeface="Arial" panose="020B0604020202020204" pitchFamily="34" charset="0"/>
          <a:ea typeface="+mn-ea"/>
          <a:cs typeface="Arial" panose="020B0604020202020204" pitchFamily="34" charset="0"/>
        </a:defRPr>
      </a:lvl4pPr>
      <a:lvl5pPr marL="630000" indent="-126000" algn="l" defTabSz="712866" rtl="0" eaLnBrk="1" latinLnBrk="0" hangingPunct="1">
        <a:lnSpc>
          <a:spcPct val="110000"/>
        </a:lnSpc>
        <a:spcBef>
          <a:spcPts val="0"/>
        </a:spcBef>
        <a:spcAft>
          <a:spcPts val="600"/>
        </a:spcAft>
        <a:buClr>
          <a:schemeClr val="bg1"/>
        </a:buClr>
        <a:buFont typeface="System Font"/>
        <a:buChar char="○"/>
        <a:defRPr sz="1000" kern="1200">
          <a:solidFill>
            <a:schemeClr val="bg1"/>
          </a:solidFill>
          <a:latin typeface="Arial" panose="020B0604020202020204" pitchFamily="34" charset="0"/>
          <a:ea typeface="+mn-ea"/>
          <a:cs typeface="Arial" panose="020B0604020202020204" pitchFamily="34" charset="0"/>
        </a:defRPr>
      </a:lvl5pPr>
      <a:lvl6pPr marL="19603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6pPr>
      <a:lvl7pPr marL="2316815"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7pPr>
      <a:lvl8pPr marL="2673248"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8pPr>
      <a:lvl9pPr marL="30296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9pPr>
    </p:bodyStyle>
    <p:otherStyle>
      <a:defPPr>
        <a:defRPr lang="en-US"/>
      </a:defPPr>
      <a:lvl1pPr marL="0" algn="l" defTabSz="712866" rtl="0" eaLnBrk="1" latinLnBrk="0" hangingPunct="1">
        <a:defRPr sz="1403" kern="1200">
          <a:solidFill>
            <a:schemeClr val="tx1"/>
          </a:solidFill>
          <a:latin typeface="+mn-lt"/>
          <a:ea typeface="+mn-ea"/>
          <a:cs typeface="+mn-cs"/>
        </a:defRPr>
      </a:lvl1pPr>
      <a:lvl2pPr marL="356433" algn="l" defTabSz="712866" rtl="0" eaLnBrk="1" latinLnBrk="0" hangingPunct="1">
        <a:defRPr sz="1403" kern="1200">
          <a:solidFill>
            <a:schemeClr val="tx1"/>
          </a:solidFill>
          <a:latin typeface="+mn-lt"/>
          <a:ea typeface="+mn-ea"/>
          <a:cs typeface="+mn-cs"/>
        </a:defRPr>
      </a:lvl2pPr>
      <a:lvl3pPr marL="712866" algn="l" defTabSz="712866" rtl="0" eaLnBrk="1" latinLnBrk="0" hangingPunct="1">
        <a:defRPr sz="1403" kern="1200">
          <a:solidFill>
            <a:schemeClr val="tx1"/>
          </a:solidFill>
          <a:latin typeface="+mn-lt"/>
          <a:ea typeface="+mn-ea"/>
          <a:cs typeface="+mn-cs"/>
        </a:defRPr>
      </a:lvl3pPr>
      <a:lvl4pPr marL="1069299" algn="l" defTabSz="712866" rtl="0" eaLnBrk="1" latinLnBrk="0" hangingPunct="1">
        <a:defRPr sz="1403" kern="1200">
          <a:solidFill>
            <a:schemeClr val="tx1"/>
          </a:solidFill>
          <a:latin typeface="+mn-lt"/>
          <a:ea typeface="+mn-ea"/>
          <a:cs typeface="+mn-cs"/>
        </a:defRPr>
      </a:lvl4pPr>
      <a:lvl5pPr marL="1425732" algn="l" defTabSz="712866" rtl="0" eaLnBrk="1" latinLnBrk="0" hangingPunct="1">
        <a:defRPr sz="1403" kern="1200">
          <a:solidFill>
            <a:schemeClr val="tx1"/>
          </a:solidFill>
          <a:latin typeface="+mn-lt"/>
          <a:ea typeface="+mn-ea"/>
          <a:cs typeface="+mn-cs"/>
        </a:defRPr>
      </a:lvl5pPr>
      <a:lvl6pPr marL="1782166" algn="l" defTabSz="712866" rtl="0" eaLnBrk="1" latinLnBrk="0" hangingPunct="1">
        <a:defRPr sz="1403" kern="1200">
          <a:solidFill>
            <a:schemeClr val="tx1"/>
          </a:solidFill>
          <a:latin typeface="+mn-lt"/>
          <a:ea typeface="+mn-ea"/>
          <a:cs typeface="+mn-cs"/>
        </a:defRPr>
      </a:lvl6pPr>
      <a:lvl7pPr marL="2138599" algn="l" defTabSz="712866" rtl="0" eaLnBrk="1" latinLnBrk="0" hangingPunct="1">
        <a:defRPr sz="1403" kern="1200">
          <a:solidFill>
            <a:schemeClr val="tx1"/>
          </a:solidFill>
          <a:latin typeface="+mn-lt"/>
          <a:ea typeface="+mn-ea"/>
          <a:cs typeface="+mn-cs"/>
        </a:defRPr>
      </a:lvl7pPr>
      <a:lvl8pPr marL="2495032" algn="l" defTabSz="712866" rtl="0" eaLnBrk="1" latinLnBrk="0" hangingPunct="1">
        <a:defRPr sz="1403" kern="1200">
          <a:solidFill>
            <a:schemeClr val="tx1"/>
          </a:solidFill>
          <a:latin typeface="+mn-lt"/>
          <a:ea typeface="+mn-ea"/>
          <a:cs typeface="+mn-cs"/>
        </a:defRPr>
      </a:lvl8pPr>
      <a:lvl9pPr marL="2851465" algn="l" defTabSz="712866" rtl="0" eaLnBrk="1" latinLnBrk="0" hangingPunct="1">
        <a:defRPr sz="1403"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36">
          <p15:clr>
            <a:srgbClr val="F26B43"/>
          </p15:clr>
        </p15:guide>
        <p15:guide id="4" orient="horz" pos="225">
          <p15:clr>
            <a:srgbClr val="F26B43"/>
          </p15:clr>
        </p15:guide>
        <p15:guide id="5" pos="226">
          <p15:clr>
            <a:srgbClr val="F26B43"/>
          </p15:clr>
        </p15:guide>
        <p15:guide id="6" pos="4536">
          <p15:clr>
            <a:srgbClr val="F26B43"/>
          </p15:clr>
        </p15:guide>
        <p15:guide id="7" pos="2336">
          <p15:clr>
            <a:srgbClr val="FDE53C"/>
          </p15:clr>
        </p15:guide>
        <p15:guide id="8" pos="2426">
          <p15:clr>
            <a:srgbClr val="FDE53C"/>
          </p15:clr>
        </p15:guide>
        <p15:guide id="9" pos="1600">
          <p15:clr>
            <a:srgbClr val="5ACBF0"/>
          </p15:clr>
        </p15:guide>
        <p15:guide id="10" pos="1690">
          <p15:clr>
            <a:srgbClr val="5ACBF0"/>
          </p15:clr>
        </p15:guide>
        <p15:guide id="11" pos="3070">
          <p15:clr>
            <a:srgbClr val="5ACBF0"/>
          </p15:clr>
        </p15:guide>
        <p15:guide id="12" pos="3158">
          <p15:clr>
            <a:srgbClr val="5ACBF0"/>
          </p15:clr>
        </p15:guide>
        <p15:guide id="13" orient="horz" pos="663">
          <p15:clr>
            <a:srgbClr val="F26B43"/>
          </p15:clr>
        </p15:guide>
        <p15:guide id="14" orient="horz" pos="754">
          <p15:clr>
            <a:srgbClr val="F26B43"/>
          </p15:clr>
        </p15:guide>
        <p15:guide id="15" orient="horz" pos="2999">
          <p15:clr>
            <a:srgbClr val="F26B43"/>
          </p15:clr>
        </p15:guide>
        <p15:guide id="16" orient="horz" pos="28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814" r="16814"/>
          <a:stretch>
            <a:fillRect/>
          </a:stretch>
        </p:blipFill>
        <p:spPr/>
      </p:pic>
      <p:sp>
        <p:nvSpPr>
          <p:cNvPr id="3" name="Subtitle 2"/>
          <p:cNvSpPr>
            <a:spLocks noGrp="1"/>
          </p:cNvSpPr>
          <p:nvPr>
            <p:ph type="subTitle" idx="1"/>
          </p:nvPr>
        </p:nvSpPr>
        <p:spPr/>
        <p:txBody>
          <a:bodyPr/>
          <a:lstStyle/>
          <a:p>
            <a:r>
              <a:rPr lang="en-GB"/>
              <a:t>16 October </a:t>
            </a:r>
            <a:r>
              <a:rPr lang="en-GB" dirty="0"/>
              <a:t>2022</a:t>
            </a:r>
          </a:p>
          <a:p>
            <a:r>
              <a:rPr lang="en-GB" sz="1400" dirty="0"/>
              <a:t>Royce Saheed</a:t>
            </a:r>
          </a:p>
          <a:p>
            <a:endParaRPr lang="en-GB" sz="1400" dirty="0"/>
          </a:p>
          <a:p>
            <a:r>
              <a:rPr lang="en-GB" sz="1400" dirty="0"/>
              <a:t>Addleshaw Goddard</a:t>
            </a:r>
          </a:p>
        </p:txBody>
      </p:sp>
      <p:sp>
        <p:nvSpPr>
          <p:cNvPr id="4" name="Title 3"/>
          <p:cNvSpPr>
            <a:spLocks noGrp="1"/>
          </p:cNvSpPr>
          <p:nvPr>
            <p:ph type="ctrTitle"/>
          </p:nvPr>
        </p:nvSpPr>
        <p:spPr/>
        <p:txBody>
          <a:bodyPr/>
          <a:lstStyle/>
          <a:p>
            <a:r>
              <a:rPr lang="en-GB" sz="3200" dirty="0"/>
              <a:t>DOING business in the Sultanate of Oman</a:t>
            </a:r>
            <a:br>
              <a:rPr lang="en-GB" sz="3200" dirty="0"/>
            </a:br>
            <a:br>
              <a:rPr lang="en-GB" sz="1800" dirty="0">
                <a:solidFill>
                  <a:schemeClr val="accent4"/>
                </a:solidFill>
              </a:rPr>
            </a:br>
            <a:r>
              <a:rPr lang="en-GB" sz="1800" dirty="0" err="1">
                <a:solidFill>
                  <a:schemeClr val="accent4"/>
                </a:solidFill>
              </a:rPr>
              <a:t>uK</a:t>
            </a:r>
            <a:r>
              <a:rPr lang="en-GB" sz="1800" dirty="0">
                <a:solidFill>
                  <a:schemeClr val="accent4"/>
                </a:solidFill>
              </a:rPr>
              <a:t> trade &amp; Investment mission</a:t>
            </a:r>
          </a:p>
        </p:txBody>
      </p:sp>
    </p:spTree>
    <p:extLst>
      <p:ext uri="{BB962C8B-B14F-4D97-AF65-F5344CB8AC3E}">
        <p14:creationId xmlns:p14="http://schemas.microsoft.com/office/powerpoint/2010/main" val="155793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0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Joint stock </a:t>
            </a:r>
            <a:r>
              <a:rPr lang="en-GB" dirty="0">
                <a:solidFill>
                  <a:schemeClr val="accent4"/>
                </a:solidFill>
              </a:rPr>
              <a:t>company</a:t>
            </a:r>
          </a:p>
        </p:txBody>
      </p:sp>
      <p:sp>
        <p:nvSpPr>
          <p:cNvPr id="3" name="Content Placeholder 2"/>
          <p:cNvSpPr>
            <a:spLocks noGrp="1"/>
          </p:cNvSpPr>
          <p:nvPr>
            <p:ph idx="1"/>
          </p:nvPr>
        </p:nvSpPr>
        <p:spPr/>
        <p:txBody>
          <a:bodyPr/>
          <a:lstStyle/>
          <a:p>
            <a:pPr>
              <a:buClr>
                <a:schemeClr val="accent4"/>
              </a:buClr>
            </a:pPr>
            <a:r>
              <a:rPr lang="en-GB" sz="2000" dirty="0"/>
              <a:t>More complex form of company with limited liability</a:t>
            </a:r>
          </a:p>
          <a:p>
            <a:pPr>
              <a:buClr>
                <a:schemeClr val="accent4"/>
              </a:buClr>
            </a:pPr>
            <a:r>
              <a:rPr lang="en-GB" sz="2000" dirty="0"/>
              <a:t>Same foreign ownership rules</a:t>
            </a:r>
          </a:p>
          <a:p>
            <a:pPr>
              <a:buClr>
                <a:schemeClr val="accent4"/>
              </a:buClr>
            </a:pPr>
            <a:r>
              <a:rPr lang="en-GB" sz="2000" dirty="0"/>
              <a:t>Unlisted minimum starting share capital OMR 500,000 (GBP 1 million) and OMR 2 million (GBP 4 million) for company listed on the Muscat Stock Exchange</a:t>
            </a:r>
          </a:p>
          <a:p>
            <a:pPr>
              <a:buClr>
                <a:schemeClr val="accent4"/>
              </a:buClr>
            </a:pPr>
            <a:r>
              <a:rPr lang="en-GB" sz="2000" dirty="0"/>
              <a:t>Better for raising finance as can register share pledges</a:t>
            </a:r>
          </a:p>
          <a:p>
            <a:endParaRPr lang="en-GB" dirty="0"/>
          </a:p>
        </p:txBody>
      </p:sp>
    </p:spTree>
    <p:extLst>
      <p:ext uri="{BB962C8B-B14F-4D97-AF65-F5344CB8AC3E}">
        <p14:creationId xmlns:p14="http://schemas.microsoft.com/office/powerpoint/2010/main" val="3261186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Free / economic </a:t>
            </a:r>
            <a:r>
              <a:rPr lang="en-GB" dirty="0">
                <a:solidFill>
                  <a:schemeClr val="accent4"/>
                </a:solidFill>
              </a:rPr>
              <a:t>zones</a:t>
            </a:r>
          </a:p>
        </p:txBody>
      </p:sp>
      <p:sp>
        <p:nvSpPr>
          <p:cNvPr id="3" name="Content Placeholder 2"/>
          <p:cNvSpPr>
            <a:spLocks noGrp="1"/>
          </p:cNvSpPr>
          <p:nvPr>
            <p:ph idx="1"/>
          </p:nvPr>
        </p:nvSpPr>
        <p:spPr/>
        <p:txBody>
          <a:bodyPr/>
          <a:lstStyle/>
          <a:p>
            <a:pPr>
              <a:buClr>
                <a:schemeClr val="accent4"/>
              </a:buClr>
            </a:pPr>
            <a:r>
              <a:rPr lang="en-GB" sz="2000" dirty="0"/>
              <a:t>There are six free zones (Sohar, Salalah and Al Mazunah and three new airport locations), as well as a special economic zone in Duqm and a technology park at Knowledge Oasis Muscat</a:t>
            </a:r>
          </a:p>
          <a:p>
            <a:pPr>
              <a:buClr>
                <a:schemeClr val="accent4"/>
              </a:buClr>
            </a:pPr>
            <a:r>
              <a:rPr lang="en-GB" sz="2000" dirty="0"/>
              <a:t>General advantages:</a:t>
            </a:r>
          </a:p>
          <a:p>
            <a:pPr lvl="1">
              <a:buClr>
                <a:schemeClr val="accent4"/>
              </a:buClr>
            </a:pPr>
            <a:r>
              <a:rPr lang="en-GB" sz="2000" dirty="0"/>
              <a:t>100% foreign ownership permitted</a:t>
            </a:r>
          </a:p>
          <a:p>
            <a:pPr lvl="1">
              <a:buClr>
                <a:schemeClr val="accent4"/>
              </a:buClr>
            </a:pPr>
            <a:r>
              <a:rPr lang="en-GB" sz="2000" dirty="0"/>
              <a:t>Income and customs tax concessions (15-30 years)</a:t>
            </a:r>
          </a:p>
          <a:p>
            <a:pPr lvl="1">
              <a:buClr>
                <a:schemeClr val="accent4"/>
              </a:buClr>
            </a:pPr>
            <a:r>
              <a:rPr lang="en-GB" sz="2000" dirty="0"/>
              <a:t>Lower Omanisation requirements</a:t>
            </a:r>
          </a:p>
          <a:p>
            <a:pPr>
              <a:buClr>
                <a:schemeClr val="accent4"/>
              </a:buClr>
            </a:pPr>
            <a:r>
              <a:rPr lang="en-GB" sz="2000" dirty="0"/>
              <a:t>Main disadvantage: restricted to doing business within that area</a:t>
            </a:r>
          </a:p>
          <a:p>
            <a:endParaRPr lang="en-GB" dirty="0"/>
          </a:p>
        </p:txBody>
      </p:sp>
    </p:spTree>
    <p:extLst>
      <p:ext uri="{BB962C8B-B14F-4D97-AF65-F5344CB8AC3E}">
        <p14:creationId xmlns:p14="http://schemas.microsoft.com/office/powerpoint/2010/main" val="248024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446" y="0"/>
            <a:ext cx="5466229" cy="3864381"/>
          </a:xfrm>
          <a:prstGeom prst="rect">
            <a:avLst/>
          </a:prstGeom>
        </p:spPr>
      </p:pic>
      <p:sp>
        <p:nvSpPr>
          <p:cNvPr id="2" name="Title 1"/>
          <p:cNvSpPr>
            <a:spLocks noGrp="1"/>
          </p:cNvSpPr>
          <p:nvPr>
            <p:ph type="title"/>
          </p:nvPr>
        </p:nvSpPr>
        <p:spPr/>
        <p:txBody>
          <a:bodyPr/>
          <a:lstStyle/>
          <a:p>
            <a:r>
              <a:rPr lang="en-GB" dirty="0">
                <a:solidFill>
                  <a:schemeClr val="accent4"/>
                </a:solidFill>
              </a:rPr>
              <a:t>Public</a:t>
            </a:r>
            <a:r>
              <a:rPr lang="en-GB" dirty="0"/>
              <a:t> tenders</a:t>
            </a:r>
          </a:p>
        </p:txBody>
      </p:sp>
      <p:sp>
        <p:nvSpPr>
          <p:cNvPr id="3" name="Content Placeholder 2"/>
          <p:cNvSpPr>
            <a:spLocks noGrp="1"/>
          </p:cNvSpPr>
          <p:nvPr>
            <p:ph idx="1"/>
          </p:nvPr>
        </p:nvSpPr>
        <p:spPr>
          <a:xfrm>
            <a:off x="358775" y="1059423"/>
            <a:ext cx="4654549" cy="3348038"/>
          </a:xfrm>
        </p:spPr>
        <p:txBody>
          <a:bodyPr/>
          <a:lstStyle/>
          <a:p>
            <a:pPr>
              <a:buClr>
                <a:schemeClr val="accent4"/>
              </a:buClr>
            </a:pPr>
            <a:r>
              <a:rPr lang="en-GB" sz="1400" dirty="0"/>
              <a:t>With limited exceptions (such as defence) public sector procurement is governed by the Tender Law (Royal Decree No. 36 of 2008, as amended) and sets out two types of tenders:</a:t>
            </a:r>
          </a:p>
          <a:p>
            <a:pPr lvl="1">
              <a:buClr>
                <a:schemeClr val="accent4"/>
              </a:buClr>
            </a:pPr>
            <a:r>
              <a:rPr lang="en-GB" sz="1400" dirty="0"/>
              <a:t>international tenders where international companies are invited to submit their bids and do not have to be registered in Oman or have a registered agent</a:t>
            </a:r>
          </a:p>
          <a:p>
            <a:pPr lvl="1">
              <a:buClr>
                <a:schemeClr val="accent4"/>
              </a:buClr>
            </a:pPr>
            <a:r>
              <a:rPr lang="en-GB" sz="1400" dirty="0"/>
              <a:t>local tenders where only local companies are invited to submit their bids and therefore, an international company must submit its bid through a local agent which is registered with the Tender Board</a:t>
            </a:r>
          </a:p>
          <a:p>
            <a:pPr>
              <a:buClr>
                <a:schemeClr val="accent4"/>
              </a:buClr>
            </a:pPr>
            <a:r>
              <a:rPr lang="en-GB" sz="1400" dirty="0"/>
              <a:t>It is generally not necessary for the foreign company to be registered in Oman at the time of bid submission, however it must form a local entity within a certain period of time of winning the bid</a:t>
            </a:r>
          </a:p>
          <a:p>
            <a:endParaRPr lang="en-GB" dirty="0"/>
          </a:p>
        </p:txBody>
      </p:sp>
    </p:spTree>
    <p:extLst>
      <p:ext uri="{BB962C8B-B14F-4D97-AF65-F5344CB8AC3E}">
        <p14:creationId xmlns:p14="http://schemas.microsoft.com/office/powerpoint/2010/main" val="930915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COMMERCIAL </a:t>
            </a:r>
            <a:r>
              <a:rPr lang="en-GB" dirty="0">
                <a:solidFill>
                  <a:schemeClr val="accent4"/>
                </a:solidFill>
              </a:rPr>
              <a:t>AGENCY</a:t>
            </a:r>
          </a:p>
        </p:txBody>
      </p:sp>
      <p:sp>
        <p:nvSpPr>
          <p:cNvPr id="3" name="Content Placeholder 2"/>
          <p:cNvSpPr>
            <a:spLocks noGrp="1"/>
          </p:cNvSpPr>
          <p:nvPr>
            <p:ph idx="1"/>
          </p:nvPr>
        </p:nvSpPr>
        <p:spPr>
          <a:xfrm>
            <a:off x="358776" y="941481"/>
            <a:ext cx="4735738" cy="3348038"/>
          </a:xfrm>
        </p:spPr>
        <p:txBody>
          <a:bodyPr/>
          <a:lstStyle/>
          <a:p>
            <a:pPr>
              <a:buClr>
                <a:schemeClr val="accent4"/>
              </a:buClr>
            </a:pPr>
            <a:r>
              <a:rPr lang="en-GB" sz="1800" dirty="0"/>
              <a:t>Commercial Agency Law (Royal Decree No. 26/1977) (CAL)</a:t>
            </a:r>
          </a:p>
          <a:p>
            <a:pPr>
              <a:buClr>
                <a:schemeClr val="accent4"/>
              </a:buClr>
            </a:pPr>
            <a:r>
              <a:rPr lang="en-GB" sz="1800" dirty="0"/>
              <a:t>Agreements registered at the Commercial Agencies Department at the MOCIIP</a:t>
            </a:r>
          </a:p>
          <a:p>
            <a:pPr>
              <a:buClr>
                <a:schemeClr val="accent4"/>
              </a:buClr>
            </a:pPr>
            <a:r>
              <a:rPr lang="en-GB" sz="1800" dirty="0"/>
              <a:t>Quicker, easier and cheaper than establishing an entity</a:t>
            </a:r>
          </a:p>
          <a:p>
            <a:pPr>
              <a:buClr>
                <a:schemeClr val="accent4"/>
              </a:buClr>
            </a:pPr>
            <a:r>
              <a:rPr lang="en-GB" sz="1800" dirty="0"/>
              <a:t>Agent historically enjoyed strong protections under the CAL but moving away from this</a:t>
            </a:r>
          </a:p>
          <a:p>
            <a:pPr>
              <a:buClr>
                <a:schemeClr val="accent4"/>
              </a:buClr>
            </a:pPr>
            <a:r>
              <a:rPr lang="en-GB" sz="1800" dirty="0"/>
              <a:t>2014 amendments to CAL removed many such protections to help the foreign principal but terms of contract vital</a:t>
            </a:r>
          </a:p>
          <a:p>
            <a:endParaRPr lang="en-GB" dirty="0"/>
          </a:p>
        </p:txBody>
      </p:sp>
      <p:sp>
        <p:nvSpPr>
          <p:cNvPr id="4" name="Rectangle 3"/>
          <p:cNvSpPr/>
          <p:nvPr/>
        </p:nvSpPr>
        <p:spPr>
          <a:xfrm>
            <a:off x="5009030" y="0"/>
            <a:ext cx="2550645" cy="5346700"/>
          </a:xfrm>
          <a:prstGeom prst="rect">
            <a:avLst/>
          </a:prstGeom>
          <a:blipFill>
            <a:blip r:embed="rId3">
              <a:alphaModFix amt="7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1979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446" y="0"/>
            <a:ext cx="5466229" cy="3864381"/>
          </a:xfrm>
          <a:prstGeom prst="rect">
            <a:avLst/>
          </a:prstGeom>
        </p:spPr>
      </p:pic>
      <p:sp>
        <p:nvSpPr>
          <p:cNvPr id="2" name="Title 1"/>
          <p:cNvSpPr>
            <a:spLocks noGrp="1"/>
          </p:cNvSpPr>
          <p:nvPr>
            <p:ph type="title"/>
          </p:nvPr>
        </p:nvSpPr>
        <p:spPr/>
        <p:txBody>
          <a:bodyPr/>
          <a:lstStyle/>
          <a:p>
            <a:r>
              <a:rPr lang="en-GB" dirty="0">
                <a:solidFill>
                  <a:schemeClr val="accent4"/>
                </a:solidFill>
              </a:rPr>
              <a:t>Dispute</a:t>
            </a:r>
            <a:r>
              <a:rPr lang="en-GB" dirty="0"/>
              <a:t> Resolution </a:t>
            </a:r>
          </a:p>
        </p:txBody>
      </p:sp>
      <p:sp>
        <p:nvSpPr>
          <p:cNvPr id="3" name="Content Placeholder 2"/>
          <p:cNvSpPr>
            <a:spLocks noGrp="1"/>
          </p:cNvSpPr>
          <p:nvPr>
            <p:ph idx="1"/>
          </p:nvPr>
        </p:nvSpPr>
        <p:spPr>
          <a:xfrm>
            <a:off x="358775" y="1059423"/>
            <a:ext cx="5135790" cy="3348038"/>
          </a:xfrm>
        </p:spPr>
        <p:txBody>
          <a:bodyPr/>
          <a:lstStyle/>
          <a:p>
            <a:pPr marL="179388" indent="-179388">
              <a:buClr>
                <a:schemeClr val="accent4"/>
              </a:buClr>
            </a:pPr>
            <a:r>
              <a:rPr lang="en-GB" sz="1400" dirty="0"/>
              <a:t>Appropriate dispute resolution mechanics and contractual protections are must </a:t>
            </a:r>
          </a:p>
          <a:p>
            <a:pPr marL="179388" indent="-179388">
              <a:buClr>
                <a:schemeClr val="accent4"/>
              </a:buClr>
            </a:pPr>
            <a:endParaRPr lang="en-GB" sz="1400" dirty="0"/>
          </a:p>
          <a:p>
            <a:pPr marL="179388" indent="-179388">
              <a:buClr>
                <a:schemeClr val="accent4"/>
              </a:buClr>
            </a:pPr>
            <a:r>
              <a:rPr lang="en-GB" sz="1400" dirty="0"/>
              <a:t>Parties can opt in a contract to resolve disputes via </a:t>
            </a:r>
            <a:r>
              <a:rPr lang="en-GB" sz="1400" dirty="0">
                <a:solidFill>
                  <a:schemeClr val="accent4">
                    <a:lumMod val="75000"/>
                  </a:schemeClr>
                </a:solidFill>
              </a:rPr>
              <a:t>arbitration</a:t>
            </a:r>
            <a:r>
              <a:rPr lang="en-GB" sz="1400" dirty="0"/>
              <a:t> or </a:t>
            </a:r>
            <a:r>
              <a:rPr lang="en-GB" sz="1400" dirty="0">
                <a:solidFill>
                  <a:schemeClr val="accent4">
                    <a:lumMod val="75000"/>
                  </a:schemeClr>
                </a:solidFill>
              </a:rPr>
              <a:t>local courts</a:t>
            </a:r>
          </a:p>
          <a:p>
            <a:pPr marL="179388" indent="-179388">
              <a:buClr>
                <a:schemeClr val="accent4"/>
              </a:buClr>
            </a:pPr>
            <a:r>
              <a:rPr lang="en-GB" sz="1400" dirty="0"/>
              <a:t>Very common for disputes to be resolved via institutional arbitration (i.e. </a:t>
            </a:r>
            <a:r>
              <a:rPr lang="en-GB" sz="1400" i="1" dirty="0"/>
              <a:t>International Chamber of Commerce </a:t>
            </a:r>
            <a:r>
              <a:rPr lang="en-GB" sz="1400" dirty="0"/>
              <a:t>(ICC) or </a:t>
            </a:r>
            <a:r>
              <a:rPr lang="en-GB" sz="1400" i="1" dirty="0"/>
              <a:t>London Court of Arbitration </a:t>
            </a:r>
            <a:r>
              <a:rPr lang="en-GB" sz="1400" dirty="0"/>
              <a:t>(LCIA)) </a:t>
            </a:r>
          </a:p>
          <a:p>
            <a:pPr marL="179388" indent="-179388">
              <a:buClr>
                <a:schemeClr val="accent4"/>
              </a:buClr>
            </a:pPr>
            <a:r>
              <a:rPr lang="en-GB" sz="1400" dirty="0"/>
              <a:t>Each process has </a:t>
            </a:r>
            <a:r>
              <a:rPr lang="en-GB" sz="1400" dirty="0">
                <a:solidFill>
                  <a:schemeClr val="accent4">
                    <a:lumMod val="75000"/>
                  </a:schemeClr>
                </a:solidFill>
              </a:rPr>
              <a:t>pros</a:t>
            </a:r>
            <a:r>
              <a:rPr lang="en-GB" sz="1400" dirty="0"/>
              <a:t> and </a:t>
            </a:r>
            <a:r>
              <a:rPr lang="en-GB" sz="1400" dirty="0">
                <a:solidFill>
                  <a:schemeClr val="accent4">
                    <a:lumMod val="75000"/>
                  </a:schemeClr>
                </a:solidFill>
              </a:rPr>
              <a:t>cons</a:t>
            </a:r>
            <a:r>
              <a:rPr lang="en-GB" sz="1400" dirty="0"/>
              <a:t> depending on underlying transaction</a:t>
            </a:r>
          </a:p>
          <a:p>
            <a:pPr marL="179388" indent="-179388">
              <a:buClr>
                <a:schemeClr val="accent4"/>
              </a:buClr>
            </a:pPr>
            <a:r>
              <a:rPr lang="en-GB" sz="1400" dirty="0"/>
              <a:t>Oman is an arbitration friendly jurisdiction</a:t>
            </a:r>
          </a:p>
          <a:p>
            <a:pPr marL="179388" indent="-179388">
              <a:buClr>
                <a:schemeClr val="accent4"/>
              </a:buClr>
            </a:pPr>
            <a:r>
              <a:rPr lang="en-GB" sz="1400" u="sng" dirty="0"/>
              <a:t>Avoid boilerplate dispute resolution clauses</a:t>
            </a:r>
          </a:p>
          <a:p>
            <a:pPr marL="179388" indent="-179388">
              <a:buClr>
                <a:schemeClr val="accent4"/>
              </a:buClr>
            </a:pPr>
            <a:endParaRPr lang="en-GB" sz="1400" dirty="0"/>
          </a:p>
          <a:p>
            <a:pPr marL="179388" indent="-179388">
              <a:buClr>
                <a:schemeClr val="accent4"/>
              </a:buClr>
            </a:pPr>
            <a:endParaRPr lang="en-GB" sz="1400" dirty="0"/>
          </a:p>
          <a:p>
            <a:pPr marL="0" indent="0">
              <a:buClr>
                <a:schemeClr val="accent4"/>
              </a:buClr>
              <a:buNone/>
            </a:pPr>
            <a:endParaRPr lang="en-GB" sz="1400" dirty="0"/>
          </a:p>
          <a:p>
            <a:pPr marL="179388" indent="-179388">
              <a:buClr>
                <a:schemeClr val="accent4"/>
              </a:buClr>
            </a:pPr>
            <a:endParaRPr lang="en-GB" dirty="0"/>
          </a:p>
        </p:txBody>
      </p:sp>
    </p:spTree>
    <p:extLst>
      <p:ext uri="{BB962C8B-B14F-4D97-AF65-F5344CB8AC3E}">
        <p14:creationId xmlns:p14="http://schemas.microsoft.com/office/powerpoint/2010/main" val="159699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4"/>
                </a:solidFill>
              </a:rPr>
              <a:t>Challenges</a:t>
            </a:r>
            <a:r>
              <a:rPr lang="en-GB" dirty="0"/>
              <a:t> &amp; opportunities</a:t>
            </a:r>
          </a:p>
        </p:txBody>
      </p:sp>
      <p:sp>
        <p:nvSpPr>
          <p:cNvPr id="3" name="Content Placeholder 2"/>
          <p:cNvSpPr>
            <a:spLocks noGrp="1"/>
          </p:cNvSpPr>
          <p:nvPr>
            <p:ph idx="1"/>
          </p:nvPr>
        </p:nvSpPr>
        <p:spPr>
          <a:xfrm>
            <a:off x="854162" y="1079594"/>
            <a:ext cx="4908177" cy="3348038"/>
          </a:xfrm>
        </p:spPr>
        <p:txBody>
          <a:bodyPr/>
          <a:lstStyle/>
          <a:p>
            <a:pPr marL="0" indent="0">
              <a:spcAft>
                <a:spcPts val="1200"/>
              </a:spcAft>
              <a:buNone/>
            </a:pPr>
            <a:r>
              <a:rPr lang="en-GB" sz="2000" dirty="0"/>
              <a:t>Covid-19</a:t>
            </a:r>
          </a:p>
          <a:p>
            <a:pPr marL="0" indent="0">
              <a:spcAft>
                <a:spcPts val="1200"/>
              </a:spcAft>
              <a:buNone/>
            </a:pPr>
            <a:r>
              <a:rPr lang="en-GB" sz="2000" dirty="0"/>
              <a:t>Omanisation </a:t>
            </a:r>
          </a:p>
          <a:p>
            <a:pPr marL="0" indent="0">
              <a:spcAft>
                <a:spcPts val="1200"/>
              </a:spcAft>
              <a:buNone/>
            </a:pPr>
            <a:r>
              <a:rPr lang="en-GB" sz="2000" dirty="0"/>
              <a:t>Tax</a:t>
            </a:r>
          </a:p>
          <a:p>
            <a:pPr marL="0" indent="0">
              <a:spcAft>
                <a:spcPts val="1200"/>
              </a:spcAft>
              <a:buNone/>
            </a:pPr>
            <a:r>
              <a:rPr lang="en-GB" sz="2000" dirty="0"/>
              <a:t>Removal of foreign ownership restrictions</a:t>
            </a:r>
          </a:p>
          <a:p>
            <a:pPr marL="0" indent="0">
              <a:spcAft>
                <a:spcPts val="1200"/>
              </a:spcAft>
              <a:buNone/>
            </a:pPr>
            <a:r>
              <a:rPr lang="en-GB" sz="2000" dirty="0"/>
              <a:t>Temporary workers</a:t>
            </a:r>
          </a:p>
          <a:p>
            <a:pPr marL="0" indent="0">
              <a:spcAft>
                <a:spcPts val="1200"/>
              </a:spcAft>
              <a:buNone/>
            </a:pPr>
            <a:r>
              <a:rPr lang="en-GB" sz="2000" dirty="0"/>
              <a:t>Recent laws in competition, intellectual property, anti-money laundering, bankruptcy and data protection </a:t>
            </a:r>
          </a:p>
          <a:p>
            <a:pPr marL="0" indent="0">
              <a:spcAft>
                <a:spcPts val="1200"/>
              </a:spcAft>
              <a:buNone/>
            </a:pPr>
            <a:endParaRPr lang="en-GB" dirty="0"/>
          </a:p>
        </p:txBody>
      </p:sp>
      <p:grpSp>
        <p:nvGrpSpPr>
          <p:cNvPr id="60" name="Group 59"/>
          <p:cNvGrpSpPr/>
          <p:nvPr/>
        </p:nvGrpSpPr>
        <p:grpSpPr>
          <a:xfrm>
            <a:off x="418661" y="2030435"/>
            <a:ext cx="333358" cy="339057"/>
            <a:chOff x="1473981" y="2147816"/>
            <a:chExt cx="333358" cy="339057"/>
          </a:xfrm>
        </p:grpSpPr>
        <p:sp>
          <p:nvSpPr>
            <p:cNvPr id="5" name="Freeform 287"/>
            <p:cNvSpPr>
              <a:spLocks/>
            </p:cNvSpPr>
            <p:nvPr/>
          </p:nvSpPr>
          <p:spPr bwMode="auto">
            <a:xfrm>
              <a:off x="1659179" y="2290277"/>
              <a:ext cx="8548" cy="14247"/>
            </a:xfrm>
            <a:custGeom>
              <a:avLst/>
              <a:gdLst>
                <a:gd name="T0" fmla="*/ 7 w 7"/>
                <a:gd name="T1" fmla="*/ 0 h 14"/>
                <a:gd name="T2" fmla="*/ 2 w 7"/>
                <a:gd name="T3" fmla="*/ 2 h 14"/>
                <a:gd name="T4" fmla="*/ 0 w 7"/>
                <a:gd name="T5" fmla="*/ 7 h 14"/>
                <a:gd name="T6" fmla="*/ 1 w 7"/>
                <a:gd name="T7" fmla="*/ 11 h 14"/>
                <a:gd name="T8" fmla="*/ 7 w 7"/>
                <a:gd name="T9" fmla="*/ 1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cubicBezTo>
                    <a:pt x="5" y="0"/>
                    <a:pt x="3" y="1"/>
                    <a:pt x="2" y="2"/>
                  </a:cubicBezTo>
                  <a:cubicBezTo>
                    <a:pt x="0" y="3"/>
                    <a:pt x="0" y="5"/>
                    <a:pt x="0" y="7"/>
                  </a:cubicBezTo>
                  <a:cubicBezTo>
                    <a:pt x="0" y="9"/>
                    <a:pt x="0" y="10"/>
                    <a:pt x="1" y="11"/>
                  </a:cubicBezTo>
                  <a:cubicBezTo>
                    <a:pt x="2" y="12"/>
                    <a:pt x="4" y="13"/>
                    <a:pt x="7" y="14"/>
                  </a:cubicBezTo>
                  <a:lnTo>
                    <a:pt x="7"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288"/>
            <p:cNvSpPr>
              <a:spLocks/>
            </p:cNvSpPr>
            <p:nvPr/>
          </p:nvSpPr>
          <p:spPr bwMode="auto">
            <a:xfrm>
              <a:off x="1673425" y="2315918"/>
              <a:ext cx="8548" cy="14247"/>
            </a:xfrm>
            <a:custGeom>
              <a:avLst/>
              <a:gdLst>
                <a:gd name="T0" fmla="*/ 8 w 8"/>
                <a:gd name="T1" fmla="*/ 8 h 14"/>
                <a:gd name="T2" fmla="*/ 7 w 8"/>
                <a:gd name="T3" fmla="*/ 3 h 14"/>
                <a:gd name="T4" fmla="*/ 0 w 8"/>
                <a:gd name="T5" fmla="*/ 0 h 14"/>
                <a:gd name="T6" fmla="*/ 0 w 8"/>
                <a:gd name="T7" fmla="*/ 14 h 14"/>
                <a:gd name="T8" fmla="*/ 6 w 8"/>
                <a:gd name="T9" fmla="*/ 12 h 14"/>
                <a:gd name="T10" fmla="*/ 8 w 8"/>
                <a:gd name="T11" fmla="*/ 8 h 14"/>
              </a:gdLst>
              <a:ahLst/>
              <a:cxnLst>
                <a:cxn ang="0">
                  <a:pos x="T0" y="T1"/>
                </a:cxn>
                <a:cxn ang="0">
                  <a:pos x="T2" y="T3"/>
                </a:cxn>
                <a:cxn ang="0">
                  <a:pos x="T4" y="T5"/>
                </a:cxn>
                <a:cxn ang="0">
                  <a:pos x="T6" y="T7"/>
                </a:cxn>
                <a:cxn ang="0">
                  <a:pos x="T8" y="T9"/>
                </a:cxn>
                <a:cxn ang="0">
                  <a:pos x="T10" y="T11"/>
                </a:cxn>
              </a:cxnLst>
              <a:rect l="0" t="0" r="r" b="b"/>
              <a:pathLst>
                <a:path w="8" h="14">
                  <a:moveTo>
                    <a:pt x="8" y="8"/>
                  </a:moveTo>
                  <a:cubicBezTo>
                    <a:pt x="8" y="6"/>
                    <a:pt x="8" y="4"/>
                    <a:pt x="7" y="3"/>
                  </a:cubicBezTo>
                  <a:cubicBezTo>
                    <a:pt x="6" y="2"/>
                    <a:pt x="3" y="1"/>
                    <a:pt x="0" y="0"/>
                  </a:cubicBezTo>
                  <a:cubicBezTo>
                    <a:pt x="0" y="14"/>
                    <a:pt x="0" y="14"/>
                    <a:pt x="0" y="14"/>
                  </a:cubicBezTo>
                  <a:cubicBezTo>
                    <a:pt x="3" y="14"/>
                    <a:pt x="5" y="13"/>
                    <a:pt x="6" y="12"/>
                  </a:cubicBezTo>
                  <a:cubicBezTo>
                    <a:pt x="7" y="11"/>
                    <a:pt x="8" y="9"/>
                    <a:pt x="8" y="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289"/>
            <p:cNvSpPr>
              <a:spLocks noEditPoints="1"/>
            </p:cNvSpPr>
            <p:nvPr/>
          </p:nvSpPr>
          <p:spPr bwMode="auto">
            <a:xfrm>
              <a:off x="1565156" y="2230442"/>
              <a:ext cx="207993" cy="168104"/>
            </a:xfrm>
            <a:custGeom>
              <a:avLst/>
              <a:gdLst>
                <a:gd name="T0" fmla="*/ 60 w 198"/>
                <a:gd name="T1" fmla="*/ 125 h 160"/>
                <a:gd name="T2" fmla="*/ 113 w 198"/>
                <a:gd name="T3" fmla="*/ 125 h 160"/>
                <a:gd name="T4" fmla="*/ 138 w 198"/>
                <a:gd name="T5" fmla="*/ 152 h 160"/>
                <a:gd name="T6" fmla="*/ 137 w 198"/>
                <a:gd name="T7" fmla="*/ 160 h 160"/>
                <a:gd name="T8" fmla="*/ 198 w 198"/>
                <a:gd name="T9" fmla="*/ 121 h 160"/>
                <a:gd name="T10" fmla="*/ 198 w 198"/>
                <a:gd name="T11" fmla="*/ 121 h 160"/>
                <a:gd name="T12" fmla="*/ 198 w 198"/>
                <a:gd name="T13" fmla="*/ 70 h 160"/>
                <a:gd name="T14" fmla="*/ 143 w 198"/>
                <a:gd name="T15" fmla="*/ 0 h 160"/>
                <a:gd name="T16" fmla="*/ 124 w 198"/>
                <a:gd name="T17" fmla="*/ 13 h 160"/>
                <a:gd name="T18" fmla="*/ 75 w 198"/>
                <a:gd name="T19" fmla="*/ 13 h 160"/>
                <a:gd name="T20" fmla="*/ 55 w 198"/>
                <a:gd name="T21" fmla="*/ 0 h 160"/>
                <a:gd name="T22" fmla="*/ 0 w 198"/>
                <a:gd name="T23" fmla="*/ 70 h 160"/>
                <a:gd name="T24" fmla="*/ 0 w 198"/>
                <a:gd name="T25" fmla="*/ 108 h 160"/>
                <a:gd name="T26" fmla="*/ 60 w 198"/>
                <a:gd name="T27" fmla="*/ 125 h 160"/>
                <a:gd name="T28" fmla="*/ 84 w 198"/>
                <a:gd name="T29" fmla="*/ 76 h 160"/>
                <a:gd name="T30" fmla="*/ 80 w 198"/>
                <a:gd name="T31" fmla="*/ 65 h 160"/>
                <a:gd name="T32" fmla="*/ 85 w 198"/>
                <a:gd name="T33" fmla="*/ 54 h 160"/>
                <a:gd name="T34" fmla="*/ 98 w 198"/>
                <a:gd name="T35" fmla="*/ 49 h 160"/>
                <a:gd name="T36" fmla="*/ 98 w 198"/>
                <a:gd name="T37" fmla="*/ 45 h 160"/>
                <a:gd name="T38" fmla="*/ 103 w 198"/>
                <a:gd name="T39" fmla="*/ 45 h 160"/>
                <a:gd name="T40" fmla="*/ 103 w 198"/>
                <a:gd name="T41" fmla="*/ 49 h 160"/>
                <a:gd name="T42" fmla="*/ 120 w 198"/>
                <a:gd name="T43" fmla="*/ 55 h 160"/>
                <a:gd name="T44" fmla="*/ 114 w 198"/>
                <a:gd name="T45" fmla="*/ 63 h 160"/>
                <a:gd name="T46" fmla="*/ 103 w 198"/>
                <a:gd name="T47" fmla="*/ 58 h 160"/>
                <a:gd name="T48" fmla="*/ 103 w 198"/>
                <a:gd name="T49" fmla="*/ 73 h 160"/>
                <a:gd name="T50" fmla="*/ 103 w 198"/>
                <a:gd name="T51" fmla="*/ 73 h 160"/>
                <a:gd name="T52" fmla="*/ 117 w 198"/>
                <a:gd name="T53" fmla="*/ 79 h 160"/>
                <a:gd name="T54" fmla="*/ 121 w 198"/>
                <a:gd name="T55" fmla="*/ 90 h 160"/>
                <a:gd name="T56" fmla="*/ 116 w 198"/>
                <a:gd name="T57" fmla="*/ 101 h 160"/>
                <a:gd name="T58" fmla="*/ 103 w 198"/>
                <a:gd name="T59" fmla="*/ 105 h 160"/>
                <a:gd name="T60" fmla="*/ 103 w 198"/>
                <a:gd name="T61" fmla="*/ 111 h 160"/>
                <a:gd name="T62" fmla="*/ 98 w 198"/>
                <a:gd name="T63" fmla="*/ 111 h 160"/>
                <a:gd name="T64" fmla="*/ 98 w 198"/>
                <a:gd name="T65" fmla="*/ 105 h 160"/>
                <a:gd name="T66" fmla="*/ 78 w 198"/>
                <a:gd name="T67" fmla="*/ 97 h 160"/>
                <a:gd name="T68" fmla="*/ 83 w 198"/>
                <a:gd name="T69" fmla="*/ 90 h 160"/>
                <a:gd name="T70" fmla="*/ 97 w 198"/>
                <a:gd name="T71" fmla="*/ 97 h 160"/>
                <a:gd name="T72" fmla="*/ 97 w 198"/>
                <a:gd name="T73" fmla="*/ 81 h 160"/>
                <a:gd name="T74" fmla="*/ 84 w 198"/>
                <a:gd name="T75" fmla="*/ 7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60">
                  <a:moveTo>
                    <a:pt x="60" y="125"/>
                  </a:moveTo>
                  <a:cubicBezTo>
                    <a:pt x="113" y="125"/>
                    <a:pt x="113" y="125"/>
                    <a:pt x="113" y="125"/>
                  </a:cubicBezTo>
                  <a:cubicBezTo>
                    <a:pt x="127" y="125"/>
                    <a:pt x="138" y="137"/>
                    <a:pt x="138" y="152"/>
                  </a:cubicBezTo>
                  <a:cubicBezTo>
                    <a:pt x="138" y="155"/>
                    <a:pt x="137" y="158"/>
                    <a:pt x="137" y="160"/>
                  </a:cubicBezTo>
                  <a:cubicBezTo>
                    <a:pt x="198" y="121"/>
                    <a:pt x="198" y="121"/>
                    <a:pt x="198" y="121"/>
                  </a:cubicBezTo>
                  <a:cubicBezTo>
                    <a:pt x="198" y="121"/>
                    <a:pt x="198" y="121"/>
                    <a:pt x="198" y="121"/>
                  </a:cubicBezTo>
                  <a:cubicBezTo>
                    <a:pt x="198" y="70"/>
                    <a:pt x="198" y="70"/>
                    <a:pt x="198" y="70"/>
                  </a:cubicBezTo>
                  <a:cubicBezTo>
                    <a:pt x="198" y="36"/>
                    <a:pt x="175" y="8"/>
                    <a:pt x="143" y="0"/>
                  </a:cubicBezTo>
                  <a:cubicBezTo>
                    <a:pt x="140" y="8"/>
                    <a:pt x="132" y="13"/>
                    <a:pt x="124" y="13"/>
                  </a:cubicBezTo>
                  <a:cubicBezTo>
                    <a:pt x="75" y="13"/>
                    <a:pt x="75" y="13"/>
                    <a:pt x="75" y="13"/>
                  </a:cubicBezTo>
                  <a:cubicBezTo>
                    <a:pt x="67" y="13"/>
                    <a:pt x="59" y="8"/>
                    <a:pt x="55" y="0"/>
                  </a:cubicBezTo>
                  <a:cubicBezTo>
                    <a:pt x="24" y="8"/>
                    <a:pt x="0" y="37"/>
                    <a:pt x="0" y="70"/>
                  </a:cubicBezTo>
                  <a:cubicBezTo>
                    <a:pt x="0" y="108"/>
                    <a:pt x="0" y="108"/>
                    <a:pt x="0" y="108"/>
                  </a:cubicBezTo>
                  <a:cubicBezTo>
                    <a:pt x="23" y="105"/>
                    <a:pt x="46" y="108"/>
                    <a:pt x="60" y="125"/>
                  </a:cubicBezTo>
                  <a:close/>
                  <a:moveTo>
                    <a:pt x="84" y="76"/>
                  </a:moveTo>
                  <a:cubicBezTo>
                    <a:pt x="82" y="73"/>
                    <a:pt x="80" y="70"/>
                    <a:pt x="80" y="65"/>
                  </a:cubicBezTo>
                  <a:cubicBezTo>
                    <a:pt x="80" y="61"/>
                    <a:pt x="82" y="56"/>
                    <a:pt x="85" y="54"/>
                  </a:cubicBezTo>
                  <a:cubicBezTo>
                    <a:pt x="88" y="51"/>
                    <a:pt x="93" y="49"/>
                    <a:pt x="98" y="49"/>
                  </a:cubicBezTo>
                  <a:cubicBezTo>
                    <a:pt x="98" y="45"/>
                    <a:pt x="98" y="45"/>
                    <a:pt x="98" y="45"/>
                  </a:cubicBezTo>
                  <a:cubicBezTo>
                    <a:pt x="103" y="45"/>
                    <a:pt x="103" y="45"/>
                    <a:pt x="103" y="45"/>
                  </a:cubicBezTo>
                  <a:cubicBezTo>
                    <a:pt x="103" y="49"/>
                    <a:pt x="103" y="49"/>
                    <a:pt x="103" y="49"/>
                  </a:cubicBezTo>
                  <a:cubicBezTo>
                    <a:pt x="109" y="50"/>
                    <a:pt x="114" y="52"/>
                    <a:pt x="120" y="55"/>
                  </a:cubicBezTo>
                  <a:cubicBezTo>
                    <a:pt x="114" y="63"/>
                    <a:pt x="114" y="63"/>
                    <a:pt x="114" y="63"/>
                  </a:cubicBezTo>
                  <a:cubicBezTo>
                    <a:pt x="111" y="60"/>
                    <a:pt x="107" y="58"/>
                    <a:pt x="103" y="58"/>
                  </a:cubicBezTo>
                  <a:cubicBezTo>
                    <a:pt x="103" y="73"/>
                    <a:pt x="103" y="73"/>
                    <a:pt x="103" y="73"/>
                  </a:cubicBezTo>
                  <a:cubicBezTo>
                    <a:pt x="103" y="73"/>
                    <a:pt x="103" y="73"/>
                    <a:pt x="103" y="73"/>
                  </a:cubicBezTo>
                  <a:cubicBezTo>
                    <a:pt x="109" y="75"/>
                    <a:pt x="114" y="77"/>
                    <a:pt x="117" y="79"/>
                  </a:cubicBezTo>
                  <a:cubicBezTo>
                    <a:pt x="120" y="81"/>
                    <a:pt x="121" y="85"/>
                    <a:pt x="121" y="90"/>
                  </a:cubicBezTo>
                  <a:cubicBezTo>
                    <a:pt x="121" y="94"/>
                    <a:pt x="120" y="98"/>
                    <a:pt x="116" y="101"/>
                  </a:cubicBezTo>
                  <a:cubicBezTo>
                    <a:pt x="112" y="104"/>
                    <a:pt x="108" y="105"/>
                    <a:pt x="103" y="105"/>
                  </a:cubicBezTo>
                  <a:cubicBezTo>
                    <a:pt x="103" y="111"/>
                    <a:pt x="103" y="111"/>
                    <a:pt x="103" y="111"/>
                  </a:cubicBezTo>
                  <a:cubicBezTo>
                    <a:pt x="98" y="111"/>
                    <a:pt x="98" y="111"/>
                    <a:pt x="98" y="111"/>
                  </a:cubicBezTo>
                  <a:cubicBezTo>
                    <a:pt x="98" y="105"/>
                    <a:pt x="98" y="105"/>
                    <a:pt x="98" y="105"/>
                  </a:cubicBezTo>
                  <a:cubicBezTo>
                    <a:pt x="91" y="105"/>
                    <a:pt x="84" y="102"/>
                    <a:pt x="78" y="97"/>
                  </a:cubicBezTo>
                  <a:cubicBezTo>
                    <a:pt x="83" y="90"/>
                    <a:pt x="83" y="90"/>
                    <a:pt x="83" y="90"/>
                  </a:cubicBezTo>
                  <a:cubicBezTo>
                    <a:pt x="88" y="94"/>
                    <a:pt x="93" y="96"/>
                    <a:pt x="97" y="97"/>
                  </a:cubicBezTo>
                  <a:cubicBezTo>
                    <a:pt x="97" y="81"/>
                    <a:pt x="97" y="81"/>
                    <a:pt x="97" y="81"/>
                  </a:cubicBezTo>
                  <a:cubicBezTo>
                    <a:pt x="92" y="80"/>
                    <a:pt x="87" y="78"/>
                    <a:pt x="84" y="7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290"/>
            <p:cNvSpPr>
              <a:spLocks/>
            </p:cNvSpPr>
            <p:nvPr/>
          </p:nvSpPr>
          <p:spPr bwMode="auto">
            <a:xfrm>
              <a:off x="1559457" y="2347261"/>
              <a:ext cx="247882" cy="139612"/>
            </a:xfrm>
            <a:custGeom>
              <a:avLst/>
              <a:gdLst>
                <a:gd name="T0" fmla="*/ 230 w 235"/>
                <a:gd name="T1" fmla="*/ 22 h 131"/>
                <a:gd name="T2" fmla="*/ 207 w 235"/>
                <a:gd name="T3" fmla="*/ 13 h 131"/>
                <a:gd name="T4" fmla="*/ 126 w 235"/>
                <a:gd name="T5" fmla="*/ 66 h 131"/>
                <a:gd name="T6" fmla="*/ 117 w 235"/>
                <a:gd name="T7" fmla="*/ 68 h 131"/>
                <a:gd name="T8" fmla="*/ 63 w 235"/>
                <a:gd name="T9" fmla="*/ 68 h 131"/>
                <a:gd name="T10" fmla="*/ 61 w 235"/>
                <a:gd name="T11" fmla="*/ 66 h 131"/>
                <a:gd name="T12" fmla="*/ 66 w 235"/>
                <a:gd name="T13" fmla="*/ 58 h 131"/>
                <a:gd name="T14" fmla="*/ 116 w 235"/>
                <a:gd name="T15" fmla="*/ 58 h 131"/>
                <a:gd name="T16" fmla="*/ 134 w 235"/>
                <a:gd name="T17" fmla="*/ 39 h 131"/>
                <a:gd name="T18" fmla="*/ 116 w 235"/>
                <a:gd name="T19" fmla="*/ 20 h 131"/>
                <a:gd name="T20" fmla="*/ 64 w 235"/>
                <a:gd name="T21" fmla="*/ 20 h 131"/>
                <a:gd name="T22" fmla="*/ 59 w 235"/>
                <a:gd name="T23" fmla="*/ 18 h 131"/>
                <a:gd name="T24" fmla="*/ 0 w 235"/>
                <a:gd name="T25" fmla="*/ 4 h 131"/>
                <a:gd name="T26" fmla="*/ 0 w 235"/>
                <a:gd name="T27" fmla="*/ 106 h 131"/>
                <a:gd name="T28" fmla="*/ 2 w 235"/>
                <a:gd name="T29" fmla="*/ 106 h 131"/>
                <a:gd name="T30" fmla="*/ 25 w 235"/>
                <a:gd name="T31" fmla="*/ 110 h 131"/>
                <a:gd name="T32" fmla="*/ 75 w 235"/>
                <a:gd name="T33" fmla="*/ 128 h 131"/>
                <a:gd name="T34" fmla="*/ 105 w 235"/>
                <a:gd name="T35" fmla="*/ 124 h 131"/>
                <a:gd name="T36" fmla="*/ 151 w 235"/>
                <a:gd name="T37" fmla="*/ 95 h 131"/>
                <a:gd name="T38" fmla="*/ 222 w 235"/>
                <a:gd name="T39" fmla="*/ 48 h 131"/>
                <a:gd name="T40" fmla="*/ 230 w 235"/>
                <a:gd name="T41" fmla="*/ 2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131">
                  <a:moveTo>
                    <a:pt x="230" y="22"/>
                  </a:moveTo>
                  <a:cubicBezTo>
                    <a:pt x="226" y="13"/>
                    <a:pt x="216" y="8"/>
                    <a:pt x="207" y="13"/>
                  </a:cubicBezTo>
                  <a:cubicBezTo>
                    <a:pt x="126" y="66"/>
                    <a:pt x="126" y="66"/>
                    <a:pt x="126" y="66"/>
                  </a:cubicBezTo>
                  <a:cubicBezTo>
                    <a:pt x="123" y="67"/>
                    <a:pt x="120" y="68"/>
                    <a:pt x="117" y="68"/>
                  </a:cubicBezTo>
                  <a:cubicBezTo>
                    <a:pt x="63" y="68"/>
                    <a:pt x="63" y="68"/>
                    <a:pt x="63" y="68"/>
                  </a:cubicBezTo>
                  <a:cubicBezTo>
                    <a:pt x="62" y="68"/>
                    <a:pt x="61" y="67"/>
                    <a:pt x="61" y="66"/>
                  </a:cubicBezTo>
                  <a:cubicBezTo>
                    <a:pt x="60" y="61"/>
                    <a:pt x="62" y="58"/>
                    <a:pt x="66" y="58"/>
                  </a:cubicBezTo>
                  <a:cubicBezTo>
                    <a:pt x="116" y="58"/>
                    <a:pt x="116" y="58"/>
                    <a:pt x="116" y="58"/>
                  </a:cubicBezTo>
                  <a:cubicBezTo>
                    <a:pt x="126" y="58"/>
                    <a:pt x="134" y="50"/>
                    <a:pt x="134" y="39"/>
                  </a:cubicBezTo>
                  <a:cubicBezTo>
                    <a:pt x="134" y="28"/>
                    <a:pt x="126" y="20"/>
                    <a:pt x="116" y="20"/>
                  </a:cubicBezTo>
                  <a:cubicBezTo>
                    <a:pt x="64" y="20"/>
                    <a:pt x="64" y="20"/>
                    <a:pt x="64" y="20"/>
                  </a:cubicBezTo>
                  <a:cubicBezTo>
                    <a:pt x="62" y="20"/>
                    <a:pt x="60" y="19"/>
                    <a:pt x="59" y="18"/>
                  </a:cubicBezTo>
                  <a:cubicBezTo>
                    <a:pt x="46" y="1"/>
                    <a:pt x="21" y="0"/>
                    <a:pt x="0" y="4"/>
                  </a:cubicBezTo>
                  <a:cubicBezTo>
                    <a:pt x="0" y="106"/>
                    <a:pt x="0" y="106"/>
                    <a:pt x="0" y="106"/>
                  </a:cubicBezTo>
                  <a:cubicBezTo>
                    <a:pt x="2" y="106"/>
                    <a:pt x="2" y="106"/>
                    <a:pt x="2" y="106"/>
                  </a:cubicBezTo>
                  <a:cubicBezTo>
                    <a:pt x="10" y="106"/>
                    <a:pt x="18" y="107"/>
                    <a:pt x="25" y="110"/>
                  </a:cubicBezTo>
                  <a:cubicBezTo>
                    <a:pt x="75" y="128"/>
                    <a:pt x="75" y="128"/>
                    <a:pt x="75" y="128"/>
                  </a:cubicBezTo>
                  <a:cubicBezTo>
                    <a:pt x="85" y="131"/>
                    <a:pt x="96" y="130"/>
                    <a:pt x="105" y="124"/>
                  </a:cubicBezTo>
                  <a:cubicBezTo>
                    <a:pt x="151" y="95"/>
                    <a:pt x="151" y="95"/>
                    <a:pt x="151" y="95"/>
                  </a:cubicBezTo>
                  <a:cubicBezTo>
                    <a:pt x="222" y="48"/>
                    <a:pt x="222" y="48"/>
                    <a:pt x="222" y="48"/>
                  </a:cubicBezTo>
                  <a:cubicBezTo>
                    <a:pt x="231" y="43"/>
                    <a:pt x="235" y="32"/>
                    <a:pt x="230" y="2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291"/>
            <p:cNvSpPr>
              <a:spLocks/>
            </p:cNvSpPr>
            <p:nvPr/>
          </p:nvSpPr>
          <p:spPr bwMode="auto">
            <a:xfrm>
              <a:off x="1473981" y="2338712"/>
              <a:ext cx="79778" cy="133914"/>
            </a:xfrm>
            <a:custGeom>
              <a:avLst/>
              <a:gdLst>
                <a:gd name="T0" fmla="*/ 72 w 76"/>
                <a:gd name="T1" fmla="*/ 0 h 127"/>
                <a:gd name="T2" fmla="*/ 4 w 76"/>
                <a:gd name="T3" fmla="*/ 0 h 127"/>
                <a:gd name="T4" fmla="*/ 0 w 76"/>
                <a:gd name="T5" fmla="*/ 4 h 127"/>
                <a:gd name="T6" fmla="*/ 0 w 76"/>
                <a:gd name="T7" fmla="*/ 123 h 127"/>
                <a:gd name="T8" fmla="*/ 4 w 76"/>
                <a:gd name="T9" fmla="*/ 127 h 127"/>
                <a:gd name="T10" fmla="*/ 72 w 76"/>
                <a:gd name="T11" fmla="*/ 127 h 127"/>
                <a:gd name="T12" fmla="*/ 76 w 76"/>
                <a:gd name="T13" fmla="*/ 123 h 127"/>
                <a:gd name="T14" fmla="*/ 76 w 76"/>
                <a:gd name="T15" fmla="*/ 4 h 127"/>
                <a:gd name="T16" fmla="*/ 72 w 76"/>
                <a:gd name="T1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2" y="0"/>
                  </a:moveTo>
                  <a:cubicBezTo>
                    <a:pt x="4" y="0"/>
                    <a:pt x="4" y="0"/>
                    <a:pt x="4" y="0"/>
                  </a:cubicBezTo>
                  <a:cubicBezTo>
                    <a:pt x="2" y="0"/>
                    <a:pt x="0" y="2"/>
                    <a:pt x="0" y="4"/>
                  </a:cubicBezTo>
                  <a:cubicBezTo>
                    <a:pt x="0" y="123"/>
                    <a:pt x="0" y="123"/>
                    <a:pt x="0" y="123"/>
                  </a:cubicBezTo>
                  <a:cubicBezTo>
                    <a:pt x="0" y="126"/>
                    <a:pt x="2" y="127"/>
                    <a:pt x="4" y="127"/>
                  </a:cubicBezTo>
                  <a:cubicBezTo>
                    <a:pt x="72" y="127"/>
                    <a:pt x="72" y="127"/>
                    <a:pt x="72" y="127"/>
                  </a:cubicBezTo>
                  <a:cubicBezTo>
                    <a:pt x="74" y="127"/>
                    <a:pt x="76" y="126"/>
                    <a:pt x="76" y="123"/>
                  </a:cubicBezTo>
                  <a:cubicBezTo>
                    <a:pt x="76" y="4"/>
                    <a:pt x="76" y="4"/>
                    <a:pt x="76" y="4"/>
                  </a:cubicBezTo>
                  <a:cubicBezTo>
                    <a:pt x="76" y="2"/>
                    <a:pt x="74" y="0"/>
                    <a:pt x="72"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292"/>
            <p:cNvSpPr>
              <a:spLocks/>
            </p:cNvSpPr>
            <p:nvPr/>
          </p:nvSpPr>
          <p:spPr bwMode="auto">
            <a:xfrm>
              <a:off x="1627838" y="2204800"/>
              <a:ext cx="82628" cy="28492"/>
            </a:xfrm>
            <a:custGeom>
              <a:avLst/>
              <a:gdLst>
                <a:gd name="T0" fmla="*/ 14 w 77"/>
                <a:gd name="T1" fmla="*/ 0 h 29"/>
                <a:gd name="T2" fmla="*/ 0 w 77"/>
                <a:gd name="T3" fmla="*/ 14 h 29"/>
                <a:gd name="T4" fmla="*/ 14 w 77"/>
                <a:gd name="T5" fmla="*/ 29 h 29"/>
                <a:gd name="T6" fmla="*/ 63 w 77"/>
                <a:gd name="T7" fmla="*/ 29 h 29"/>
                <a:gd name="T8" fmla="*/ 77 w 77"/>
                <a:gd name="T9" fmla="*/ 14 h 29"/>
                <a:gd name="T10" fmla="*/ 63 w 77"/>
                <a:gd name="T11" fmla="*/ 0 h 29"/>
                <a:gd name="T12" fmla="*/ 14 w 77"/>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77" h="29">
                  <a:moveTo>
                    <a:pt x="14" y="0"/>
                  </a:moveTo>
                  <a:cubicBezTo>
                    <a:pt x="6" y="0"/>
                    <a:pt x="0" y="7"/>
                    <a:pt x="0" y="14"/>
                  </a:cubicBezTo>
                  <a:cubicBezTo>
                    <a:pt x="0" y="22"/>
                    <a:pt x="7" y="29"/>
                    <a:pt x="14" y="29"/>
                  </a:cubicBezTo>
                  <a:cubicBezTo>
                    <a:pt x="63" y="29"/>
                    <a:pt x="63" y="29"/>
                    <a:pt x="63" y="29"/>
                  </a:cubicBezTo>
                  <a:cubicBezTo>
                    <a:pt x="71" y="29"/>
                    <a:pt x="77" y="22"/>
                    <a:pt x="77" y="14"/>
                  </a:cubicBezTo>
                  <a:cubicBezTo>
                    <a:pt x="77" y="7"/>
                    <a:pt x="71" y="0"/>
                    <a:pt x="63" y="0"/>
                  </a:cubicBezTo>
                  <a:lnTo>
                    <a:pt x="14"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293"/>
            <p:cNvSpPr>
              <a:spLocks/>
            </p:cNvSpPr>
            <p:nvPr/>
          </p:nvSpPr>
          <p:spPr bwMode="auto">
            <a:xfrm>
              <a:off x="1619290" y="2147816"/>
              <a:ext cx="99723" cy="51286"/>
            </a:xfrm>
            <a:custGeom>
              <a:avLst/>
              <a:gdLst>
                <a:gd name="T0" fmla="*/ 14 w 94"/>
                <a:gd name="T1" fmla="*/ 46 h 46"/>
                <a:gd name="T2" fmla="*/ 23 w 94"/>
                <a:gd name="T3" fmla="*/ 44 h 46"/>
                <a:gd name="T4" fmla="*/ 71 w 94"/>
                <a:gd name="T5" fmla="*/ 44 h 46"/>
                <a:gd name="T6" fmla="*/ 80 w 94"/>
                <a:gd name="T7" fmla="*/ 46 h 46"/>
                <a:gd name="T8" fmla="*/ 93 w 94"/>
                <a:gd name="T9" fmla="*/ 19 h 46"/>
                <a:gd name="T10" fmla="*/ 92 w 94"/>
                <a:gd name="T11" fmla="*/ 15 h 46"/>
                <a:gd name="T12" fmla="*/ 72 w 94"/>
                <a:gd name="T13" fmla="*/ 1 h 46"/>
                <a:gd name="T14" fmla="*/ 68 w 94"/>
                <a:gd name="T15" fmla="*/ 1 h 46"/>
                <a:gd name="T16" fmla="*/ 47 w 94"/>
                <a:gd name="T17" fmla="*/ 13 h 46"/>
                <a:gd name="T18" fmla="*/ 28 w 94"/>
                <a:gd name="T19" fmla="*/ 1 h 46"/>
                <a:gd name="T20" fmla="*/ 24 w 94"/>
                <a:gd name="T21" fmla="*/ 1 h 46"/>
                <a:gd name="T22" fmla="*/ 2 w 94"/>
                <a:gd name="T23" fmla="*/ 15 h 46"/>
                <a:gd name="T24" fmla="*/ 1 w 94"/>
                <a:gd name="T25" fmla="*/ 19 h 46"/>
                <a:gd name="T26" fmla="*/ 14 w 94"/>
                <a:gd name="T2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46">
                  <a:moveTo>
                    <a:pt x="14" y="46"/>
                  </a:moveTo>
                  <a:cubicBezTo>
                    <a:pt x="16" y="45"/>
                    <a:pt x="19" y="44"/>
                    <a:pt x="23" y="44"/>
                  </a:cubicBezTo>
                  <a:cubicBezTo>
                    <a:pt x="71" y="44"/>
                    <a:pt x="71" y="44"/>
                    <a:pt x="71" y="44"/>
                  </a:cubicBezTo>
                  <a:cubicBezTo>
                    <a:pt x="74" y="44"/>
                    <a:pt x="77" y="45"/>
                    <a:pt x="80" y="46"/>
                  </a:cubicBezTo>
                  <a:cubicBezTo>
                    <a:pt x="93" y="19"/>
                    <a:pt x="93" y="19"/>
                    <a:pt x="93" y="19"/>
                  </a:cubicBezTo>
                  <a:cubicBezTo>
                    <a:pt x="94" y="18"/>
                    <a:pt x="93" y="16"/>
                    <a:pt x="92" y="15"/>
                  </a:cubicBezTo>
                  <a:cubicBezTo>
                    <a:pt x="72" y="1"/>
                    <a:pt x="72" y="1"/>
                    <a:pt x="72" y="1"/>
                  </a:cubicBezTo>
                  <a:cubicBezTo>
                    <a:pt x="71" y="0"/>
                    <a:pt x="69" y="0"/>
                    <a:pt x="68" y="1"/>
                  </a:cubicBezTo>
                  <a:cubicBezTo>
                    <a:pt x="47" y="13"/>
                    <a:pt x="47" y="13"/>
                    <a:pt x="47" y="13"/>
                  </a:cubicBezTo>
                  <a:cubicBezTo>
                    <a:pt x="28" y="1"/>
                    <a:pt x="28" y="1"/>
                    <a:pt x="28" y="1"/>
                  </a:cubicBezTo>
                  <a:cubicBezTo>
                    <a:pt x="26" y="0"/>
                    <a:pt x="25" y="0"/>
                    <a:pt x="24" y="1"/>
                  </a:cubicBezTo>
                  <a:cubicBezTo>
                    <a:pt x="2" y="15"/>
                    <a:pt x="2" y="15"/>
                    <a:pt x="2" y="15"/>
                  </a:cubicBezTo>
                  <a:cubicBezTo>
                    <a:pt x="1" y="16"/>
                    <a:pt x="0" y="18"/>
                    <a:pt x="1" y="19"/>
                  </a:cubicBezTo>
                  <a:lnTo>
                    <a:pt x="14" y="4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9" name="Group 58"/>
          <p:cNvGrpSpPr/>
          <p:nvPr/>
        </p:nvGrpSpPr>
        <p:grpSpPr>
          <a:xfrm>
            <a:off x="424918" y="1584390"/>
            <a:ext cx="327101" cy="290387"/>
            <a:chOff x="1480238" y="1701771"/>
            <a:chExt cx="327101" cy="290387"/>
          </a:xfrm>
        </p:grpSpPr>
        <p:sp>
          <p:nvSpPr>
            <p:cNvPr id="13" name="Freeform 101"/>
            <p:cNvSpPr>
              <a:spLocks/>
            </p:cNvSpPr>
            <p:nvPr/>
          </p:nvSpPr>
          <p:spPr bwMode="auto">
            <a:xfrm>
              <a:off x="1630436" y="1711786"/>
              <a:ext cx="66755" cy="63419"/>
            </a:xfrm>
            <a:custGeom>
              <a:avLst/>
              <a:gdLst>
                <a:gd name="T0" fmla="*/ 0 w 20"/>
                <a:gd name="T1" fmla="*/ 0 h 19"/>
                <a:gd name="T2" fmla="*/ 0 w 20"/>
                <a:gd name="T3" fmla="*/ 19 h 19"/>
                <a:gd name="T4" fmla="*/ 20 w 20"/>
                <a:gd name="T5" fmla="*/ 19 h 19"/>
                <a:gd name="T6" fmla="*/ 0 w 20"/>
                <a:gd name="T7" fmla="*/ 0 h 19"/>
              </a:gdLst>
              <a:ahLst/>
              <a:cxnLst>
                <a:cxn ang="0">
                  <a:pos x="T0" y="T1"/>
                </a:cxn>
                <a:cxn ang="0">
                  <a:pos x="T2" y="T3"/>
                </a:cxn>
                <a:cxn ang="0">
                  <a:pos x="T4" y="T5"/>
                </a:cxn>
                <a:cxn ang="0">
                  <a:pos x="T6" y="T7"/>
                </a:cxn>
              </a:cxnLst>
              <a:rect l="0" t="0" r="r" b="b"/>
              <a:pathLst>
                <a:path w="20" h="19">
                  <a:moveTo>
                    <a:pt x="0" y="0"/>
                  </a:moveTo>
                  <a:lnTo>
                    <a:pt x="0" y="19"/>
                  </a:lnTo>
                  <a:lnTo>
                    <a:pt x="20" y="19"/>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02"/>
            <p:cNvSpPr>
              <a:spLocks noEditPoints="1"/>
            </p:cNvSpPr>
            <p:nvPr/>
          </p:nvSpPr>
          <p:spPr bwMode="auto">
            <a:xfrm>
              <a:off x="1480238" y="1701771"/>
              <a:ext cx="226968" cy="290387"/>
            </a:xfrm>
            <a:custGeom>
              <a:avLst/>
              <a:gdLst>
                <a:gd name="T0" fmla="*/ 169 w 184"/>
                <a:gd name="T1" fmla="*/ 187 h 234"/>
                <a:gd name="T2" fmla="*/ 131 w 184"/>
                <a:gd name="T3" fmla="*/ 219 h 234"/>
                <a:gd name="T4" fmla="*/ 123 w 184"/>
                <a:gd name="T5" fmla="*/ 220 h 234"/>
                <a:gd name="T6" fmla="*/ 122 w 184"/>
                <a:gd name="T7" fmla="*/ 217 h 234"/>
                <a:gd name="T8" fmla="*/ 121 w 184"/>
                <a:gd name="T9" fmla="*/ 217 h 234"/>
                <a:gd name="T10" fmla="*/ 120 w 184"/>
                <a:gd name="T11" fmla="*/ 217 h 234"/>
                <a:gd name="T12" fmla="*/ 109 w 184"/>
                <a:gd name="T13" fmla="*/ 213 h 234"/>
                <a:gd name="T14" fmla="*/ 102 w 184"/>
                <a:gd name="T15" fmla="*/ 218 h 234"/>
                <a:gd name="T16" fmla="*/ 101 w 184"/>
                <a:gd name="T17" fmla="*/ 219 h 234"/>
                <a:gd name="T18" fmla="*/ 95 w 184"/>
                <a:gd name="T19" fmla="*/ 220 h 234"/>
                <a:gd name="T20" fmla="*/ 88 w 184"/>
                <a:gd name="T21" fmla="*/ 210 h 234"/>
                <a:gd name="T22" fmla="*/ 86 w 184"/>
                <a:gd name="T23" fmla="*/ 212 h 234"/>
                <a:gd name="T24" fmla="*/ 85 w 184"/>
                <a:gd name="T25" fmla="*/ 212 h 234"/>
                <a:gd name="T26" fmla="*/ 77 w 184"/>
                <a:gd name="T27" fmla="*/ 220 h 234"/>
                <a:gd name="T28" fmla="*/ 76 w 184"/>
                <a:gd name="T29" fmla="*/ 221 h 234"/>
                <a:gd name="T30" fmla="*/ 73 w 184"/>
                <a:gd name="T31" fmla="*/ 224 h 234"/>
                <a:gd name="T32" fmla="*/ 67 w 184"/>
                <a:gd name="T33" fmla="*/ 221 h 234"/>
                <a:gd name="T34" fmla="*/ 82 w 184"/>
                <a:gd name="T35" fmla="*/ 203 h 234"/>
                <a:gd name="T36" fmla="*/ 97 w 184"/>
                <a:gd name="T37" fmla="*/ 207 h 234"/>
                <a:gd name="T38" fmla="*/ 104 w 184"/>
                <a:gd name="T39" fmla="*/ 205 h 234"/>
                <a:gd name="T40" fmla="*/ 115 w 184"/>
                <a:gd name="T41" fmla="*/ 204 h 234"/>
                <a:gd name="T42" fmla="*/ 116 w 184"/>
                <a:gd name="T43" fmla="*/ 206 h 234"/>
                <a:gd name="T44" fmla="*/ 117 w 184"/>
                <a:gd name="T45" fmla="*/ 207 h 234"/>
                <a:gd name="T46" fmla="*/ 118 w 184"/>
                <a:gd name="T47" fmla="*/ 207 h 234"/>
                <a:gd name="T48" fmla="*/ 119 w 184"/>
                <a:gd name="T49" fmla="*/ 207 h 234"/>
                <a:gd name="T50" fmla="*/ 126 w 184"/>
                <a:gd name="T51" fmla="*/ 209 h 234"/>
                <a:gd name="T52" fmla="*/ 133 w 184"/>
                <a:gd name="T53" fmla="*/ 181 h 234"/>
                <a:gd name="T54" fmla="*/ 18 w 184"/>
                <a:gd name="T55" fmla="*/ 175 h 234"/>
                <a:gd name="T56" fmla="*/ 136 w 184"/>
                <a:gd name="T57" fmla="*/ 170 h 234"/>
                <a:gd name="T58" fmla="*/ 137 w 184"/>
                <a:gd name="T59" fmla="*/ 166 h 234"/>
                <a:gd name="T60" fmla="*/ 146 w 184"/>
                <a:gd name="T61" fmla="*/ 152 h 234"/>
                <a:gd name="T62" fmla="*/ 18 w 184"/>
                <a:gd name="T63" fmla="*/ 146 h 234"/>
                <a:gd name="T64" fmla="*/ 153 w 184"/>
                <a:gd name="T65" fmla="*/ 140 h 234"/>
                <a:gd name="T66" fmla="*/ 184 w 184"/>
                <a:gd name="T67" fmla="*/ 71 h 234"/>
                <a:gd name="T68" fmla="*/ 113 w 184"/>
                <a:gd name="T69" fmla="*/ 65 h 234"/>
                <a:gd name="T70" fmla="*/ 7 w 184"/>
                <a:gd name="T71" fmla="*/ 0 h 234"/>
                <a:gd name="T72" fmla="*/ 0 w 184"/>
                <a:gd name="T73" fmla="*/ 228 h 234"/>
                <a:gd name="T74" fmla="*/ 178 w 184"/>
                <a:gd name="T75" fmla="*/ 234 h 234"/>
                <a:gd name="T76" fmla="*/ 184 w 184"/>
                <a:gd name="T77" fmla="*/ 162 h 234"/>
                <a:gd name="T78" fmla="*/ 169 w 184"/>
                <a:gd name="T79" fmla="*/ 186 h 234"/>
                <a:gd name="T80" fmla="*/ 160 w 184"/>
                <a:gd name="T81" fmla="*/ 82 h 234"/>
                <a:gd name="T82" fmla="*/ 160 w 184"/>
                <a:gd name="T83" fmla="*/ 93 h 234"/>
                <a:gd name="T84" fmla="*/ 18 w 184"/>
                <a:gd name="T85" fmla="*/ 88 h 234"/>
                <a:gd name="T86" fmla="*/ 24 w 184"/>
                <a:gd name="T87" fmla="*/ 111 h 234"/>
                <a:gd name="T88" fmla="*/ 166 w 184"/>
                <a:gd name="T89" fmla="*/ 117 h 234"/>
                <a:gd name="T90" fmla="*/ 24 w 184"/>
                <a:gd name="T91" fmla="*/ 123 h 234"/>
                <a:gd name="T92" fmla="*/ 24 w 184"/>
                <a:gd name="T93" fmla="*/ 11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234">
                  <a:moveTo>
                    <a:pt x="169" y="186"/>
                  </a:moveTo>
                  <a:cubicBezTo>
                    <a:pt x="169" y="187"/>
                    <a:pt x="169" y="187"/>
                    <a:pt x="169" y="187"/>
                  </a:cubicBezTo>
                  <a:cubicBezTo>
                    <a:pt x="131" y="216"/>
                    <a:pt x="131" y="216"/>
                    <a:pt x="131" y="216"/>
                  </a:cubicBezTo>
                  <a:cubicBezTo>
                    <a:pt x="131" y="217"/>
                    <a:pt x="131" y="218"/>
                    <a:pt x="131" y="219"/>
                  </a:cubicBezTo>
                  <a:cubicBezTo>
                    <a:pt x="131" y="221"/>
                    <a:pt x="128" y="223"/>
                    <a:pt x="126" y="222"/>
                  </a:cubicBezTo>
                  <a:cubicBezTo>
                    <a:pt x="124" y="222"/>
                    <a:pt x="123" y="221"/>
                    <a:pt x="123" y="220"/>
                  </a:cubicBezTo>
                  <a:cubicBezTo>
                    <a:pt x="122" y="219"/>
                    <a:pt x="122" y="218"/>
                    <a:pt x="122" y="217"/>
                  </a:cubicBezTo>
                  <a:cubicBezTo>
                    <a:pt x="122" y="217"/>
                    <a:pt x="122" y="217"/>
                    <a:pt x="122" y="217"/>
                  </a:cubicBezTo>
                  <a:cubicBezTo>
                    <a:pt x="122" y="217"/>
                    <a:pt x="121" y="217"/>
                    <a:pt x="121" y="217"/>
                  </a:cubicBezTo>
                  <a:cubicBezTo>
                    <a:pt x="121" y="217"/>
                    <a:pt x="121" y="217"/>
                    <a:pt x="121" y="217"/>
                  </a:cubicBezTo>
                  <a:cubicBezTo>
                    <a:pt x="120" y="217"/>
                    <a:pt x="120" y="217"/>
                    <a:pt x="120" y="217"/>
                  </a:cubicBezTo>
                  <a:cubicBezTo>
                    <a:pt x="120" y="217"/>
                    <a:pt x="120" y="217"/>
                    <a:pt x="120" y="217"/>
                  </a:cubicBezTo>
                  <a:cubicBezTo>
                    <a:pt x="117" y="217"/>
                    <a:pt x="114" y="217"/>
                    <a:pt x="111" y="215"/>
                  </a:cubicBezTo>
                  <a:cubicBezTo>
                    <a:pt x="110" y="215"/>
                    <a:pt x="110" y="214"/>
                    <a:pt x="109" y="213"/>
                  </a:cubicBezTo>
                  <a:cubicBezTo>
                    <a:pt x="107" y="214"/>
                    <a:pt x="106" y="215"/>
                    <a:pt x="104" y="217"/>
                  </a:cubicBezTo>
                  <a:cubicBezTo>
                    <a:pt x="103" y="217"/>
                    <a:pt x="103" y="217"/>
                    <a:pt x="102" y="218"/>
                  </a:cubicBezTo>
                  <a:cubicBezTo>
                    <a:pt x="102" y="218"/>
                    <a:pt x="102" y="218"/>
                    <a:pt x="101" y="219"/>
                  </a:cubicBezTo>
                  <a:cubicBezTo>
                    <a:pt x="101" y="219"/>
                    <a:pt x="101" y="219"/>
                    <a:pt x="101" y="219"/>
                  </a:cubicBezTo>
                  <a:cubicBezTo>
                    <a:pt x="100" y="220"/>
                    <a:pt x="99" y="220"/>
                    <a:pt x="98" y="220"/>
                  </a:cubicBezTo>
                  <a:cubicBezTo>
                    <a:pt x="97" y="221"/>
                    <a:pt x="96" y="221"/>
                    <a:pt x="95" y="220"/>
                  </a:cubicBezTo>
                  <a:cubicBezTo>
                    <a:pt x="91" y="219"/>
                    <a:pt x="90" y="216"/>
                    <a:pt x="89" y="213"/>
                  </a:cubicBezTo>
                  <a:cubicBezTo>
                    <a:pt x="88" y="212"/>
                    <a:pt x="88" y="211"/>
                    <a:pt x="88" y="210"/>
                  </a:cubicBezTo>
                  <a:cubicBezTo>
                    <a:pt x="87" y="210"/>
                    <a:pt x="87" y="211"/>
                    <a:pt x="87" y="211"/>
                  </a:cubicBezTo>
                  <a:cubicBezTo>
                    <a:pt x="87" y="211"/>
                    <a:pt x="86" y="211"/>
                    <a:pt x="86" y="212"/>
                  </a:cubicBezTo>
                  <a:cubicBezTo>
                    <a:pt x="86" y="212"/>
                    <a:pt x="86" y="212"/>
                    <a:pt x="85" y="212"/>
                  </a:cubicBezTo>
                  <a:cubicBezTo>
                    <a:pt x="85" y="212"/>
                    <a:pt x="85" y="212"/>
                    <a:pt x="85" y="212"/>
                  </a:cubicBezTo>
                  <a:cubicBezTo>
                    <a:pt x="83" y="214"/>
                    <a:pt x="82" y="215"/>
                    <a:pt x="80" y="217"/>
                  </a:cubicBezTo>
                  <a:cubicBezTo>
                    <a:pt x="79" y="218"/>
                    <a:pt x="78" y="219"/>
                    <a:pt x="77" y="220"/>
                  </a:cubicBezTo>
                  <a:cubicBezTo>
                    <a:pt x="77" y="220"/>
                    <a:pt x="77" y="221"/>
                    <a:pt x="76" y="221"/>
                  </a:cubicBezTo>
                  <a:cubicBezTo>
                    <a:pt x="76" y="221"/>
                    <a:pt x="76" y="221"/>
                    <a:pt x="76" y="221"/>
                  </a:cubicBezTo>
                  <a:cubicBezTo>
                    <a:pt x="76" y="222"/>
                    <a:pt x="76" y="222"/>
                    <a:pt x="76" y="222"/>
                  </a:cubicBezTo>
                  <a:cubicBezTo>
                    <a:pt x="75" y="223"/>
                    <a:pt x="74" y="224"/>
                    <a:pt x="73" y="224"/>
                  </a:cubicBezTo>
                  <a:cubicBezTo>
                    <a:pt x="72" y="225"/>
                    <a:pt x="70" y="224"/>
                    <a:pt x="69" y="224"/>
                  </a:cubicBezTo>
                  <a:cubicBezTo>
                    <a:pt x="68" y="223"/>
                    <a:pt x="67" y="222"/>
                    <a:pt x="67" y="221"/>
                  </a:cubicBezTo>
                  <a:cubicBezTo>
                    <a:pt x="67" y="220"/>
                    <a:pt x="67" y="218"/>
                    <a:pt x="68" y="217"/>
                  </a:cubicBezTo>
                  <a:cubicBezTo>
                    <a:pt x="72" y="212"/>
                    <a:pt x="76" y="207"/>
                    <a:pt x="82" y="203"/>
                  </a:cubicBezTo>
                  <a:cubicBezTo>
                    <a:pt x="84" y="201"/>
                    <a:pt x="88" y="198"/>
                    <a:pt x="91" y="199"/>
                  </a:cubicBezTo>
                  <a:cubicBezTo>
                    <a:pt x="95" y="200"/>
                    <a:pt x="96" y="204"/>
                    <a:pt x="97" y="207"/>
                  </a:cubicBezTo>
                  <a:cubicBezTo>
                    <a:pt x="98" y="208"/>
                    <a:pt x="98" y="208"/>
                    <a:pt x="98" y="209"/>
                  </a:cubicBezTo>
                  <a:cubicBezTo>
                    <a:pt x="100" y="207"/>
                    <a:pt x="102" y="206"/>
                    <a:pt x="104" y="205"/>
                  </a:cubicBezTo>
                  <a:cubicBezTo>
                    <a:pt x="105" y="204"/>
                    <a:pt x="106" y="204"/>
                    <a:pt x="107" y="203"/>
                  </a:cubicBezTo>
                  <a:cubicBezTo>
                    <a:pt x="110" y="202"/>
                    <a:pt x="113" y="202"/>
                    <a:pt x="115" y="204"/>
                  </a:cubicBezTo>
                  <a:cubicBezTo>
                    <a:pt x="115" y="205"/>
                    <a:pt x="116" y="206"/>
                    <a:pt x="116" y="206"/>
                  </a:cubicBezTo>
                  <a:cubicBezTo>
                    <a:pt x="116" y="206"/>
                    <a:pt x="116" y="206"/>
                    <a:pt x="116" y="206"/>
                  </a:cubicBezTo>
                  <a:cubicBezTo>
                    <a:pt x="116" y="206"/>
                    <a:pt x="116" y="206"/>
                    <a:pt x="116" y="206"/>
                  </a:cubicBezTo>
                  <a:cubicBezTo>
                    <a:pt x="116" y="206"/>
                    <a:pt x="117" y="206"/>
                    <a:pt x="117" y="207"/>
                  </a:cubicBezTo>
                  <a:cubicBezTo>
                    <a:pt x="117" y="207"/>
                    <a:pt x="117" y="207"/>
                    <a:pt x="117" y="207"/>
                  </a:cubicBezTo>
                  <a:cubicBezTo>
                    <a:pt x="117" y="207"/>
                    <a:pt x="117" y="207"/>
                    <a:pt x="118" y="207"/>
                  </a:cubicBezTo>
                  <a:cubicBezTo>
                    <a:pt x="118" y="207"/>
                    <a:pt x="118" y="207"/>
                    <a:pt x="118" y="207"/>
                  </a:cubicBezTo>
                  <a:cubicBezTo>
                    <a:pt x="118" y="207"/>
                    <a:pt x="118" y="207"/>
                    <a:pt x="119" y="207"/>
                  </a:cubicBezTo>
                  <a:cubicBezTo>
                    <a:pt x="119" y="207"/>
                    <a:pt x="120" y="207"/>
                    <a:pt x="121" y="207"/>
                  </a:cubicBezTo>
                  <a:cubicBezTo>
                    <a:pt x="123" y="208"/>
                    <a:pt x="124" y="208"/>
                    <a:pt x="126" y="209"/>
                  </a:cubicBezTo>
                  <a:cubicBezTo>
                    <a:pt x="127" y="209"/>
                    <a:pt x="127" y="209"/>
                    <a:pt x="128" y="210"/>
                  </a:cubicBezTo>
                  <a:cubicBezTo>
                    <a:pt x="133" y="181"/>
                    <a:pt x="133" y="181"/>
                    <a:pt x="133" y="181"/>
                  </a:cubicBezTo>
                  <a:cubicBezTo>
                    <a:pt x="24" y="181"/>
                    <a:pt x="24" y="181"/>
                    <a:pt x="24" y="181"/>
                  </a:cubicBezTo>
                  <a:cubicBezTo>
                    <a:pt x="21" y="181"/>
                    <a:pt x="18" y="179"/>
                    <a:pt x="18" y="175"/>
                  </a:cubicBezTo>
                  <a:cubicBezTo>
                    <a:pt x="18" y="172"/>
                    <a:pt x="21" y="170"/>
                    <a:pt x="24" y="170"/>
                  </a:cubicBezTo>
                  <a:cubicBezTo>
                    <a:pt x="136" y="170"/>
                    <a:pt x="136" y="170"/>
                    <a:pt x="136" y="170"/>
                  </a:cubicBezTo>
                  <a:cubicBezTo>
                    <a:pt x="137" y="167"/>
                    <a:pt x="137" y="167"/>
                    <a:pt x="137" y="167"/>
                  </a:cubicBezTo>
                  <a:cubicBezTo>
                    <a:pt x="137" y="166"/>
                    <a:pt x="137" y="166"/>
                    <a:pt x="137" y="166"/>
                  </a:cubicBezTo>
                  <a:cubicBezTo>
                    <a:pt x="137" y="166"/>
                    <a:pt x="137" y="166"/>
                    <a:pt x="138" y="165"/>
                  </a:cubicBezTo>
                  <a:cubicBezTo>
                    <a:pt x="146" y="152"/>
                    <a:pt x="146" y="152"/>
                    <a:pt x="146" y="152"/>
                  </a:cubicBezTo>
                  <a:cubicBezTo>
                    <a:pt x="24" y="152"/>
                    <a:pt x="24" y="152"/>
                    <a:pt x="24" y="152"/>
                  </a:cubicBezTo>
                  <a:cubicBezTo>
                    <a:pt x="21" y="152"/>
                    <a:pt x="18" y="149"/>
                    <a:pt x="18" y="146"/>
                  </a:cubicBezTo>
                  <a:cubicBezTo>
                    <a:pt x="18" y="143"/>
                    <a:pt x="21" y="140"/>
                    <a:pt x="24" y="140"/>
                  </a:cubicBezTo>
                  <a:cubicBezTo>
                    <a:pt x="153" y="140"/>
                    <a:pt x="153" y="140"/>
                    <a:pt x="153" y="140"/>
                  </a:cubicBezTo>
                  <a:cubicBezTo>
                    <a:pt x="184" y="89"/>
                    <a:pt x="184" y="89"/>
                    <a:pt x="184" y="89"/>
                  </a:cubicBezTo>
                  <a:cubicBezTo>
                    <a:pt x="184" y="71"/>
                    <a:pt x="184" y="71"/>
                    <a:pt x="184" y="71"/>
                  </a:cubicBezTo>
                  <a:cubicBezTo>
                    <a:pt x="118" y="71"/>
                    <a:pt x="118" y="71"/>
                    <a:pt x="118" y="71"/>
                  </a:cubicBezTo>
                  <a:cubicBezTo>
                    <a:pt x="115" y="71"/>
                    <a:pt x="113" y="68"/>
                    <a:pt x="113" y="65"/>
                  </a:cubicBezTo>
                  <a:cubicBezTo>
                    <a:pt x="113" y="0"/>
                    <a:pt x="113" y="0"/>
                    <a:pt x="113" y="0"/>
                  </a:cubicBezTo>
                  <a:cubicBezTo>
                    <a:pt x="7" y="0"/>
                    <a:pt x="7" y="0"/>
                    <a:pt x="7" y="0"/>
                  </a:cubicBezTo>
                  <a:cubicBezTo>
                    <a:pt x="3" y="0"/>
                    <a:pt x="0" y="2"/>
                    <a:pt x="0" y="6"/>
                  </a:cubicBezTo>
                  <a:cubicBezTo>
                    <a:pt x="0" y="228"/>
                    <a:pt x="0" y="228"/>
                    <a:pt x="0" y="228"/>
                  </a:cubicBezTo>
                  <a:cubicBezTo>
                    <a:pt x="0" y="232"/>
                    <a:pt x="3" y="234"/>
                    <a:pt x="7" y="234"/>
                  </a:cubicBezTo>
                  <a:cubicBezTo>
                    <a:pt x="178" y="234"/>
                    <a:pt x="178" y="234"/>
                    <a:pt x="178" y="234"/>
                  </a:cubicBezTo>
                  <a:cubicBezTo>
                    <a:pt x="181" y="234"/>
                    <a:pt x="184" y="232"/>
                    <a:pt x="184" y="228"/>
                  </a:cubicBezTo>
                  <a:cubicBezTo>
                    <a:pt x="184" y="162"/>
                    <a:pt x="184" y="162"/>
                    <a:pt x="184" y="162"/>
                  </a:cubicBezTo>
                  <a:cubicBezTo>
                    <a:pt x="169" y="186"/>
                    <a:pt x="169" y="186"/>
                    <a:pt x="169" y="186"/>
                  </a:cubicBezTo>
                  <a:cubicBezTo>
                    <a:pt x="169" y="186"/>
                    <a:pt x="169" y="186"/>
                    <a:pt x="169" y="186"/>
                  </a:cubicBezTo>
                  <a:close/>
                  <a:moveTo>
                    <a:pt x="24" y="82"/>
                  </a:moveTo>
                  <a:cubicBezTo>
                    <a:pt x="160" y="82"/>
                    <a:pt x="160" y="82"/>
                    <a:pt x="160" y="82"/>
                  </a:cubicBezTo>
                  <a:cubicBezTo>
                    <a:pt x="164" y="82"/>
                    <a:pt x="166" y="84"/>
                    <a:pt x="166" y="87"/>
                  </a:cubicBezTo>
                  <a:cubicBezTo>
                    <a:pt x="166" y="91"/>
                    <a:pt x="164" y="93"/>
                    <a:pt x="160" y="93"/>
                  </a:cubicBezTo>
                  <a:cubicBezTo>
                    <a:pt x="24" y="93"/>
                    <a:pt x="24" y="93"/>
                    <a:pt x="24" y="93"/>
                  </a:cubicBezTo>
                  <a:cubicBezTo>
                    <a:pt x="21" y="93"/>
                    <a:pt x="18" y="91"/>
                    <a:pt x="18" y="88"/>
                  </a:cubicBezTo>
                  <a:cubicBezTo>
                    <a:pt x="18" y="85"/>
                    <a:pt x="21" y="82"/>
                    <a:pt x="24" y="82"/>
                  </a:cubicBezTo>
                  <a:close/>
                  <a:moveTo>
                    <a:pt x="24" y="111"/>
                  </a:moveTo>
                  <a:cubicBezTo>
                    <a:pt x="160" y="111"/>
                    <a:pt x="160" y="111"/>
                    <a:pt x="160" y="111"/>
                  </a:cubicBezTo>
                  <a:cubicBezTo>
                    <a:pt x="164" y="111"/>
                    <a:pt x="166" y="114"/>
                    <a:pt x="166" y="117"/>
                  </a:cubicBezTo>
                  <a:cubicBezTo>
                    <a:pt x="166" y="120"/>
                    <a:pt x="164" y="123"/>
                    <a:pt x="160" y="123"/>
                  </a:cubicBezTo>
                  <a:cubicBezTo>
                    <a:pt x="24" y="123"/>
                    <a:pt x="24" y="123"/>
                    <a:pt x="24" y="123"/>
                  </a:cubicBezTo>
                  <a:cubicBezTo>
                    <a:pt x="21" y="123"/>
                    <a:pt x="18" y="120"/>
                    <a:pt x="18" y="117"/>
                  </a:cubicBezTo>
                  <a:cubicBezTo>
                    <a:pt x="18" y="114"/>
                    <a:pt x="21" y="111"/>
                    <a:pt x="24" y="11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03"/>
            <p:cNvSpPr>
              <a:spLocks/>
            </p:cNvSpPr>
            <p:nvPr/>
          </p:nvSpPr>
          <p:spPr bwMode="auto">
            <a:xfrm>
              <a:off x="1643787" y="1705110"/>
              <a:ext cx="163552" cy="253671"/>
            </a:xfrm>
            <a:custGeom>
              <a:avLst/>
              <a:gdLst>
                <a:gd name="T0" fmla="*/ 127 w 133"/>
                <a:gd name="T1" fmla="*/ 26 h 207"/>
                <a:gd name="T2" fmla="*/ 129 w 133"/>
                <a:gd name="T3" fmla="*/ 24 h 207"/>
                <a:gd name="T4" fmla="*/ 124 w 133"/>
                <a:gd name="T5" fmla="*/ 4 h 207"/>
                <a:gd name="T6" fmla="*/ 104 w 133"/>
                <a:gd name="T7" fmla="*/ 9 h 207"/>
                <a:gd name="T8" fmla="*/ 25 w 133"/>
                <a:gd name="T9" fmla="*/ 139 h 207"/>
                <a:gd name="T10" fmla="*/ 18 w 133"/>
                <a:gd name="T11" fmla="*/ 150 h 207"/>
                <a:gd name="T12" fmla="*/ 8 w 133"/>
                <a:gd name="T13" fmla="*/ 166 h 207"/>
                <a:gd name="T14" fmla="*/ 8 w 133"/>
                <a:gd name="T15" fmla="*/ 167 h 207"/>
                <a:gd name="T16" fmla="*/ 7 w 133"/>
                <a:gd name="T17" fmla="*/ 168 h 207"/>
                <a:gd name="T18" fmla="*/ 6 w 133"/>
                <a:gd name="T19" fmla="*/ 180 h 207"/>
                <a:gd name="T20" fmla="*/ 5 w 133"/>
                <a:gd name="T21" fmla="*/ 184 h 207"/>
                <a:gd name="T22" fmla="*/ 0 w 133"/>
                <a:gd name="T23" fmla="*/ 207 h 207"/>
                <a:gd name="T24" fmla="*/ 18 w 133"/>
                <a:gd name="T25" fmla="*/ 193 h 207"/>
                <a:gd name="T26" fmla="*/ 32 w 133"/>
                <a:gd name="T27" fmla="*/ 182 h 207"/>
                <a:gd name="T28" fmla="*/ 33 w 133"/>
                <a:gd name="T29" fmla="*/ 181 h 207"/>
                <a:gd name="T30" fmla="*/ 118 w 133"/>
                <a:gd name="T31" fmla="*/ 42 h 207"/>
                <a:gd name="T32" fmla="*/ 110 w 133"/>
                <a:gd name="T33" fmla="*/ 67 h 207"/>
                <a:gd name="T34" fmla="*/ 90 w 133"/>
                <a:gd name="T35" fmla="*/ 99 h 207"/>
                <a:gd name="T36" fmla="*/ 92 w 133"/>
                <a:gd name="T37" fmla="*/ 107 h 207"/>
                <a:gd name="T38" fmla="*/ 100 w 133"/>
                <a:gd name="T39" fmla="*/ 105 h 207"/>
                <a:gd name="T40" fmla="*/ 120 w 133"/>
                <a:gd name="T41" fmla="*/ 72 h 207"/>
                <a:gd name="T42" fmla="*/ 130 w 133"/>
                <a:gd name="T43" fmla="*/ 37 h 207"/>
                <a:gd name="T44" fmla="*/ 127 w 133"/>
                <a:gd name="T45" fmla="*/ 2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207">
                  <a:moveTo>
                    <a:pt x="127" y="26"/>
                  </a:moveTo>
                  <a:cubicBezTo>
                    <a:pt x="129" y="24"/>
                    <a:pt x="129" y="24"/>
                    <a:pt x="129" y="24"/>
                  </a:cubicBezTo>
                  <a:cubicBezTo>
                    <a:pt x="133" y="17"/>
                    <a:pt x="131" y="9"/>
                    <a:pt x="124" y="4"/>
                  </a:cubicBezTo>
                  <a:cubicBezTo>
                    <a:pt x="117" y="0"/>
                    <a:pt x="109" y="2"/>
                    <a:pt x="104" y="9"/>
                  </a:cubicBezTo>
                  <a:cubicBezTo>
                    <a:pt x="25" y="139"/>
                    <a:pt x="25" y="139"/>
                    <a:pt x="25" y="139"/>
                  </a:cubicBezTo>
                  <a:cubicBezTo>
                    <a:pt x="18" y="150"/>
                    <a:pt x="18" y="150"/>
                    <a:pt x="18" y="150"/>
                  </a:cubicBezTo>
                  <a:cubicBezTo>
                    <a:pt x="8" y="166"/>
                    <a:pt x="8" y="166"/>
                    <a:pt x="8" y="166"/>
                  </a:cubicBezTo>
                  <a:cubicBezTo>
                    <a:pt x="8" y="166"/>
                    <a:pt x="8" y="167"/>
                    <a:pt x="8" y="167"/>
                  </a:cubicBezTo>
                  <a:cubicBezTo>
                    <a:pt x="7" y="168"/>
                    <a:pt x="7" y="168"/>
                    <a:pt x="7" y="168"/>
                  </a:cubicBezTo>
                  <a:cubicBezTo>
                    <a:pt x="6" y="180"/>
                    <a:pt x="6" y="180"/>
                    <a:pt x="6" y="180"/>
                  </a:cubicBezTo>
                  <a:cubicBezTo>
                    <a:pt x="5" y="184"/>
                    <a:pt x="5" y="184"/>
                    <a:pt x="5" y="184"/>
                  </a:cubicBezTo>
                  <a:cubicBezTo>
                    <a:pt x="0" y="207"/>
                    <a:pt x="0" y="207"/>
                    <a:pt x="0" y="207"/>
                  </a:cubicBezTo>
                  <a:cubicBezTo>
                    <a:pt x="18" y="193"/>
                    <a:pt x="18" y="193"/>
                    <a:pt x="18" y="193"/>
                  </a:cubicBezTo>
                  <a:cubicBezTo>
                    <a:pt x="32" y="182"/>
                    <a:pt x="32" y="182"/>
                    <a:pt x="32" y="182"/>
                  </a:cubicBezTo>
                  <a:cubicBezTo>
                    <a:pt x="32" y="182"/>
                    <a:pt x="32" y="182"/>
                    <a:pt x="33" y="181"/>
                  </a:cubicBezTo>
                  <a:cubicBezTo>
                    <a:pt x="118" y="42"/>
                    <a:pt x="118" y="42"/>
                    <a:pt x="118" y="42"/>
                  </a:cubicBezTo>
                  <a:cubicBezTo>
                    <a:pt x="117" y="50"/>
                    <a:pt x="114" y="59"/>
                    <a:pt x="110" y="67"/>
                  </a:cubicBezTo>
                  <a:cubicBezTo>
                    <a:pt x="90" y="99"/>
                    <a:pt x="90" y="99"/>
                    <a:pt x="90" y="99"/>
                  </a:cubicBezTo>
                  <a:cubicBezTo>
                    <a:pt x="88" y="102"/>
                    <a:pt x="89" y="105"/>
                    <a:pt x="92" y="107"/>
                  </a:cubicBezTo>
                  <a:cubicBezTo>
                    <a:pt x="94" y="108"/>
                    <a:pt x="98" y="107"/>
                    <a:pt x="100" y="105"/>
                  </a:cubicBezTo>
                  <a:cubicBezTo>
                    <a:pt x="120" y="72"/>
                    <a:pt x="120" y="72"/>
                    <a:pt x="120" y="72"/>
                  </a:cubicBezTo>
                  <a:cubicBezTo>
                    <a:pt x="126" y="61"/>
                    <a:pt x="130" y="49"/>
                    <a:pt x="130" y="37"/>
                  </a:cubicBezTo>
                  <a:cubicBezTo>
                    <a:pt x="129" y="34"/>
                    <a:pt x="129" y="30"/>
                    <a:pt x="127" y="2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43" name="Freeform 37"/>
          <p:cNvSpPr>
            <a:spLocks noEditPoints="1"/>
          </p:cNvSpPr>
          <p:nvPr/>
        </p:nvSpPr>
        <p:spPr bwMode="auto">
          <a:xfrm>
            <a:off x="358775" y="1085777"/>
            <a:ext cx="367984" cy="304118"/>
          </a:xfrm>
          <a:custGeom>
            <a:avLst/>
            <a:gdLst>
              <a:gd name="T0" fmla="*/ 321 w 330"/>
              <a:gd name="T1" fmla="*/ 242 h 268"/>
              <a:gd name="T2" fmla="*/ 182 w 330"/>
              <a:gd name="T3" fmla="*/ 15 h 268"/>
              <a:gd name="T4" fmla="*/ 148 w 330"/>
              <a:gd name="T5" fmla="*/ 15 h 268"/>
              <a:gd name="T6" fmla="*/ 9 w 330"/>
              <a:gd name="T7" fmla="*/ 242 h 268"/>
              <a:gd name="T8" fmla="*/ 24 w 330"/>
              <a:gd name="T9" fmla="*/ 268 h 268"/>
              <a:gd name="T10" fmla="*/ 305 w 330"/>
              <a:gd name="T11" fmla="*/ 268 h 268"/>
              <a:gd name="T12" fmla="*/ 321 w 330"/>
              <a:gd name="T13" fmla="*/ 242 h 268"/>
              <a:gd name="T14" fmla="*/ 165 w 330"/>
              <a:gd name="T15" fmla="*/ 65 h 268"/>
              <a:gd name="T16" fmla="*/ 180 w 330"/>
              <a:gd name="T17" fmla="*/ 87 h 268"/>
              <a:gd name="T18" fmla="*/ 177 w 330"/>
              <a:gd name="T19" fmla="*/ 159 h 268"/>
              <a:gd name="T20" fmla="*/ 165 w 330"/>
              <a:gd name="T21" fmla="*/ 181 h 268"/>
              <a:gd name="T22" fmla="*/ 152 w 330"/>
              <a:gd name="T23" fmla="*/ 159 h 268"/>
              <a:gd name="T24" fmla="*/ 149 w 330"/>
              <a:gd name="T25" fmla="*/ 87 h 268"/>
              <a:gd name="T26" fmla="*/ 165 w 330"/>
              <a:gd name="T27" fmla="*/ 65 h 268"/>
              <a:gd name="T28" fmla="*/ 165 w 330"/>
              <a:gd name="T29" fmla="*/ 236 h 268"/>
              <a:gd name="T30" fmla="*/ 146 w 330"/>
              <a:gd name="T31" fmla="*/ 216 h 268"/>
              <a:gd name="T32" fmla="*/ 165 w 330"/>
              <a:gd name="T33" fmla="*/ 197 h 268"/>
              <a:gd name="T34" fmla="*/ 184 w 330"/>
              <a:gd name="T35" fmla="*/ 216 h 268"/>
              <a:gd name="T36" fmla="*/ 165 w 330"/>
              <a:gd name="T37" fmla="*/ 23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8">
                <a:moveTo>
                  <a:pt x="321" y="242"/>
                </a:moveTo>
                <a:cubicBezTo>
                  <a:pt x="182" y="15"/>
                  <a:pt x="182" y="15"/>
                  <a:pt x="182" y="15"/>
                </a:cubicBezTo>
                <a:cubicBezTo>
                  <a:pt x="172" y="0"/>
                  <a:pt x="157" y="0"/>
                  <a:pt x="148" y="15"/>
                </a:cubicBezTo>
                <a:cubicBezTo>
                  <a:pt x="9" y="242"/>
                  <a:pt x="9" y="242"/>
                  <a:pt x="9" y="242"/>
                </a:cubicBezTo>
                <a:cubicBezTo>
                  <a:pt x="0" y="257"/>
                  <a:pt x="6" y="268"/>
                  <a:pt x="24" y="268"/>
                </a:cubicBezTo>
                <a:cubicBezTo>
                  <a:pt x="305" y="268"/>
                  <a:pt x="305" y="268"/>
                  <a:pt x="305" y="268"/>
                </a:cubicBezTo>
                <a:cubicBezTo>
                  <a:pt x="323" y="268"/>
                  <a:pt x="330" y="257"/>
                  <a:pt x="321" y="242"/>
                </a:cubicBezTo>
                <a:close/>
                <a:moveTo>
                  <a:pt x="165" y="65"/>
                </a:moveTo>
                <a:cubicBezTo>
                  <a:pt x="173" y="65"/>
                  <a:pt x="180" y="75"/>
                  <a:pt x="180" y="87"/>
                </a:cubicBezTo>
                <a:cubicBezTo>
                  <a:pt x="177" y="159"/>
                  <a:pt x="177" y="159"/>
                  <a:pt x="177" y="159"/>
                </a:cubicBezTo>
                <a:cubicBezTo>
                  <a:pt x="177" y="171"/>
                  <a:pt x="171" y="181"/>
                  <a:pt x="165" y="181"/>
                </a:cubicBezTo>
                <a:cubicBezTo>
                  <a:pt x="158" y="181"/>
                  <a:pt x="152" y="171"/>
                  <a:pt x="152" y="159"/>
                </a:cubicBezTo>
                <a:cubicBezTo>
                  <a:pt x="149" y="87"/>
                  <a:pt x="149" y="87"/>
                  <a:pt x="149" y="87"/>
                </a:cubicBezTo>
                <a:cubicBezTo>
                  <a:pt x="149" y="75"/>
                  <a:pt x="156" y="65"/>
                  <a:pt x="165" y="65"/>
                </a:cubicBezTo>
                <a:close/>
                <a:moveTo>
                  <a:pt x="165" y="236"/>
                </a:moveTo>
                <a:cubicBezTo>
                  <a:pt x="153" y="236"/>
                  <a:pt x="146" y="228"/>
                  <a:pt x="146" y="216"/>
                </a:cubicBezTo>
                <a:cubicBezTo>
                  <a:pt x="146" y="205"/>
                  <a:pt x="154" y="197"/>
                  <a:pt x="165" y="197"/>
                </a:cubicBezTo>
                <a:cubicBezTo>
                  <a:pt x="176" y="197"/>
                  <a:pt x="183" y="205"/>
                  <a:pt x="184" y="216"/>
                </a:cubicBezTo>
                <a:cubicBezTo>
                  <a:pt x="184" y="228"/>
                  <a:pt x="176" y="236"/>
                  <a:pt x="165" y="23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58" name="Group 57"/>
          <p:cNvGrpSpPr/>
          <p:nvPr/>
        </p:nvGrpSpPr>
        <p:grpSpPr>
          <a:xfrm>
            <a:off x="358775" y="2994475"/>
            <a:ext cx="400087" cy="350518"/>
            <a:chOff x="1414095" y="3111856"/>
            <a:chExt cx="400087" cy="350518"/>
          </a:xfrm>
        </p:grpSpPr>
        <p:sp>
          <p:nvSpPr>
            <p:cNvPr id="45" name="Freeform 46"/>
            <p:cNvSpPr>
              <a:spLocks/>
            </p:cNvSpPr>
            <p:nvPr/>
          </p:nvSpPr>
          <p:spPr bwMode="auto">
            <a:xfrm>
              <a:off x="1414095" y="3111856"/>
              <a:ext cx="169948" cy="106217"/>
            </a:xfrm>
            <a:custGeom>
              <a:avLst/>
              <a:gdLst>
                <a:gd name="T0" fmla="*/ 90 w 131"/>
                <a:gd name="T1" fmla="*/ 82 h 83"/>
                <a:gd name="T2" fmla="*/ 93 w 131"/>
                <a:gd name="T3" fmla="*/ 76 h 83"/>
                <a:gd name="T4" fmla="*/ 88 w 131"/>
                <a:gd name="T5" fmla="*/ 68 h 83"/>
                <a:gd name="T6" fmla="*/ 66 w 131"/>
                <a:gd name="T7" fmla="*/ 48 h 83"/>
                <a:gd name="T8" fmla="*/ 99 w 131"/>
                <a:gd name="T9" fmla="*/ 55 h 83"/>
                <a:gd name="T10" fmla="*/ 131 w 131"/>
                <a:gd name="T11" fmla="*/ 55 h 83"/>
                <a:gd name="T12" fmla="*/ 88 w 131"/>
                <a:gd name="T13" fmla="*/ 18 h 83"/>
                <a:gd name="T14" fmla="*/ 49 w 131"/>
                <a:gd name="T15" fmla="*/ 17 h 83"/>
                <a:gd name="T16" fmla="*/ 29 w 131"/>
                <a:gd name="T17" fmla="*/ 2 h 83"/>
                <a:gd name="T18" fmla="*/ 24 w 131"/>
                <a:gd name="T19" fmla="*/ 2 h 83"/>
                <a:gd name="T20" fmla="*/ 2 w 131"/>
                <a:gd name="T21" fmla="*/ 22 h 83"/>
                <a:gd name="T22" fmla="*/ 3 w 131"/>
                <a:gd name="T23" fmla="*/ 28 h 83"/>
                <a:gd name="T24" fmla="*/ 30 w 131"/>
                <a:gd name="T25" fmla="*/ 53 h 83"/>
                <a:gd name="T26" fmla="*/ 85 w 131"/>
                <a:gd name="T27" fmla="*/ 83 h 83"/>
                <a:gd name="T28" fmla="*/ 90 w 131"/>
                <a:gd name="T29"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83">
                  <a:moveTo>
                    <a:pt x="90" y="82"/>
                  </a:moveTo>
                  <a:cubicBezTo>
                    <a:pt x="92" y="80"/>
                    <a:pt x="93" y="78"/>
                    <a:pt x="93" y="76"/>
                  </a:cubicBezTo>
                  <a:cubicBezTo>
                    <a:pt x="93" y="73"/>
                    <a:pt x="91" y="70"/>
                    <a:pt x="88" y="68"/>
                  </a:cubicBezTo>
                  <a:cubicBezTo>
                    <a:pt x="77" y="63"/>
                    <a:pt x="63" y="54"/>
                    <a:pt x="66" y="48"/>
                  </a:cubicBezTo>
                  <a:cubicBezTo>
                    <a:pt x="68" y="44"/>
                    <a:pt x="77" y="45"/>
                    <a:pt x="99" y="55"/>
                  </a:cubicBezTo>
                  <a:cubicBezTo>
                    <a:pt x="131" y="55"/>
                    <a:pt x="131" y="55"/>
                    <a:pt x="131" y="55"/>
                  </a:cubicBezTo>
                  <a:cubicBezTo>
                    <a:pt x="119" y="44"/>
                    <a:pt x="97" y="22"/>
                    <a:pt x="88" y="18"/>
                  </a:cubicBezTo>
                  <a:cubicBezTo>
                    <a:pt x="78" y="14"/>
                    <a:pt x="56" y="18"/>
                    <a:pt x="49" y="17"/>
                  </a:cubicBezTo>
                  <a:cubicBezTo>
                    <a:pt x="43" y="16"/>
                    <a:pt x="35" y="7"/>
                    <a:pt x="29" y="2"/>
                  </a:cubicBezTo>
                  <a:cubicBezTo>
                    <a:pt x="28" y="0"/>
                    <a:pt x="25" y="1"/>
                    <a:pt x="24" y="2"/>
                  </a:cubicBezTo>
                  <a:cubicBezTo>
                    <a:pt x="2" y="22"/>
                    <a:pt x="2" y="22"/>
                    <a:pt x="2" y="22"/>
                  </a:cubicBezTo>
                  <a:cubicBezTo>
                    <a:pt x="0" y="24"/>
                    <a:pt x="1" y="27"/>
                    <a:pt x="3" y="28"/>
                  </a:cubicBezTo>
                  <a:cubicBezTo>
                    <a:pt x="10" y="34"/>
                    <a:pt x="21" y="44"/>
                    <a:pt x="30" y="53"/>
                  </a:cubicBezTo>
                  <a:cubicBezTo>
                    <a:pt x="38" y="60"/>
                    <a:pt x="75" y="77"/>
                    <a:pt x="85" y="83"/>
                  </a:cubicBezTo>
                  <a:cubicBezTo>
                    <a:pt x="87" y="83"/>
                    <a:pt x="89" y="83"/>
                    <a:pt x="90" y="8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47"/>
            <p:cNvSpPr>
              <a:spLocks/>
            </p:cNvSpPr>
            <p:nvPr/>
          </p:nvSpPr>
          <p:spPr bwMode="auto">
            <a:xfrm>
              <a:off x="1477825" y="3196830"/>
              <a:ext cx="145165" cy="67272"/>
            </a:xfrm>
            <a:custGeom>
              <a:avLst/>
              <a:gdLst>
                <a:gd name="T0" fmla="*/ 113 w 113"/>
                <a:gd name="T1" fmla="*/ 47 h 51"/>
                <a:gd name="T2" fmla="*/ 113 w 113"/>
                <a:gd name="T3" fmla="*/ 4 h 51"/>
                <a:gd name="T4" fmla="*/ 109 w 113"/>
                <a:gd name="T5" fmla="*/ 0 h 51"/>
                <a:gd name="T6" fmla="*/ 54 w 113"/>
                <a:gd name="T7" fmla="*/ 0 h 51"/>
                <a:gd name="T8" fmla="*/ 56 w 113"/>
                <a:gd name="T9" fmla="*/ 10 h 51"/>
                <a:gd name="T10" fmla="*/ 52 w 113"/>
                <a:gd name="T11" fmla="*/ 22 h 51"/>
                <a:gd name="T12" fmla="*/ 39 w 113"/>
                <a:gd name="T13" fmla="*/ 29 h 51"/>
                <a:gd name="T14" fmla="*/ 32 w 113"/>
                <a:gd name="T15" fmla="*/ 27 h 51"/>
                <a:gd name="T16" fmla="*/ 0 w 113"/>
                <a:gd name="T17" fmla="*/ 11 h 51"/>
                <a:gd name="T18" fmla="*/ 0 w 113"/>
                <a:gd name="T19" fmla="*/ 47 h 51"/>
                <a:gd name="T20" fmla="*/ 4 w 113"/>
                <a:gd name="T21" fmla="*/ 51 h 51"/>
                <a:gd name="T22" fmla="*/ 109 w 113"/>
                <a:gd name="T23" fmla="*/ 51 h 51"/>
                <a:gd name="T24" fmla="*/ 113 w 113"/>
                <a:gd name="T25"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51">
                  <a:moveTo>
                    <a:pt x="113" y="47"/>
                  </a:moveTo>
                  <a:cubicBezTo>
                    <a:pt x="113" y="4"/>
                    <a:pt x="113" y="4"/>
                    <a:pt x="113" y="4"/>
                  </a:cubicBezTo>
                  <a:cubicBezTo>
                    <a:pt x="113" y="2"/>
                    <a:pt x="111" y="0"/>
                    <a:pt x="109" y="0"/>
                  </a:cubicBezTo>
                  <a:cubicBezTo>
                    <a:pt x="54" y="0"/>
                    <a:pt x="54" y="0"/>
                    <a:pt x="54" y="0"/>
                  </a:cubicBezTo>
                  <a:cubicBezTo>
                    <a:pt x="55" y="3"/>
                    <a:pt x="56" y="6"/>
                    <a:pt x="56" y="10"/>
                  </a:cubicBezTo>
                  <a:cubicBezTo>
                    <a:pt x="56" y="14"/>
                    <a:pt x="55" y="18"/>
                    <a:pt x="52" y="22"/>
                  </a:cubicBezTo>
                  <a:cubicBezTo>
                    <a:pt x="50" y="26"/>
                    <a:pt x="44" y="29"/>
                    <a:pt x="39" y="29"/>
                  </a:cubicBezTo>
                  <a:cubicBezTo>
                    <a:pt x="37" y="29"/>
                    <a:pt x="35" y="28"/>
                    <a:pt x="32" y="27"/>
                  </a:cubicBezTo>
                  <a:cubicBezTo>
                    <a:pt x="22" y="22"/>
                    <a:pt x="10" y="17"/>
                    <a:pt x="0" y="11"/>
                  </a:cubicBezTo>
                  <a:cubicBezTo>
                    <a:pt x="0" y="47"/>
                    <a:pt x="0" y="47"/>
                    <a:pt x="0" y="47"/>
                  </a:cubicBezTo>
                  <a:cubicBezTo>
                    <a:pt x="0" y="50"/>
                    <a:pt x="2" y="51"/>
                    <a:pt x="4" y="51"/>
                  </a:cubicBezTo>
                  <a:cubicBezTo>
                    <a:pt x="109" y="51"/>
                    <a:pt x="109" y="51"/>
                    <a:pt x="109" y="51"/>
                  </a:cubicBezTo>
                  <a:cubicBezTo>
                    <a:pt x="111" y="51"/>
                    <a:pt x="113" y="50"/>
                    <a:pt x="113" y="4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48"/>
            <p:cNvSpPr>
              <a:spLocks/>
            </p:cNvSpPr>
            <p:nvPr/>
          </p:nvSpPr>
          <p:spPr bwMode="auto">
            <a:xfrm>
              <a:off x="1499069" y="3395102"/>
              <a:ext cx="148705" cy="67272"/>
            </a:xfrm>
            <a:custGeom>
              <a:avLst/>
              <a:gdLst>
                <a:gd name="T0" fmla="*/ 109 w 114"/>
                <a:gd name="T1" fmla="*/ 0 h 51"/>
                <a:gd name="T2" fmla="*/ 5 w 114"/>
                <a:gd name="T3" fmla="*/ 0 h 51"/>
                <a:gd name="T4" fmla="*/ 0 w 114"/>
                <a:gd name="T5" fmla="*/ 4 h 51"/>
                <a:gd name="T6" fmla="*/ 0 w 114"/>
                <a:gd name="T7" fmla="*/ 47 h 51"/>
                <a:gd name="T8" fmla="*/ 5 w 114"/>
                <a:gd name="T9" fmla="*/ 51 h 51"/>
                <a:gd name="T10" fmla="*/ 110 w 114"/>
                <a:gd name="T11" fmla="*/ 51 h 51"/>
                <a:gd name="T12" fmla="*/ 114 w 114"/>
                <a:gd name="T13" fmla="*/ 47 h 51"/>
                <a:gd name="T14" fmla="*/ 114 w 114"/>
                <a:gd name="T15" fmla="*/ 4 h 51"/>
                <a:gd name="T16" fmla="*/ 109 w 114"/>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51">
                  <a:moveTo>
                    <a:pt x="109" y="0"/>
                  </a:moveTo>
                  <a:cubicBezTo>
                    <a:pt x="5" y="0"/>
                    <a:pt x="5" y="0"/>
                    <a:pt x="5" y="0"/>
                  </a:cubicBezTo>
                  <a:cubicBezTo>
                    <a:pt x="2" y="0"/>
                    <a:pt x="0" y="2"/>
                    <a:pt x="0" y="4"/>
                  </a:cubicBezTo>
                  <a:cubicBezTo>
                    <a:pt x="0" y="47"/>
                    <a:pt x="0" y="47"/>
                    <a:pt x="0" y="47"/>
                  </a:cubicBezTo>
                  <a:cubicBezTo>
                    <a:pt x="0" y="49"/>
                    <a:pt x="2" y="51"/>
                    <a:pt x="5" y="51"/>
                  </a:cubicBezTo>
                  <a:cubicBezTo>
                    <a:pt x="110" y="51"/>
                    <a:pt x="110" y="51"/>
                    <a:pt x="110" y="51"/>
                  </a:cubicBezTo>
                  <a:cubicBezTo>
                    <a:pt x="112" y="51"/>
                    <a:pt x="114" y="49"/>
                    <a:pt x="114" y="47"/>
                  </a:cubicBezTo>
                  <a:cubicBezTo>
                    <a:pt x="114" y="4"/>
                    <a:pt x="114" y="4"/>
                    <a:pt x="114" y="4"/>
                  </a:cubicBezTo>
                  <a:cubicBezTo>
                    <a:pt x="113" y="2"/>
                    <a:pt x="111" y="0"/>
                    <a:pt x="109"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49"/>
            <p:cNvSpPr>
              <a:spLocks/>
            </p:cNvSpPr>
            <p:nvPr/>
          </p:nvSpPr>
          <p:spPr bwMode="auto">
            <a:xfrm>
              <a:off x="1665477" y="3395102"/>
              <a:ext cx="148705" cy="67272"/>
            </a:xfrm>
            <a:custGeom>
              <a:avLst/>
              <a:gdLst>
                <a:gd name="T0" fmla="*/ 109 w 113"/>
                <a:gd name="T1" fmla="*/ 0 h 51"/>
                <a:gd name="T2" fmla="*/ 4 w 113"/>
                <a:gd name="T3" fmla="*/ 0 h 51"/>
                <a:gd name="T4" fmla="*/ 0 w 113"/>
                <a:gd name="T5" fmla="*/ 4 h 51"/>
                <a:gd name="T6" fmla="*/ 0 w 113"/>
                <a:gd name="T7" fmla="*/ 47 h 51"/>
                <a:gd name="T8" fmla="*/ 4 w 113"/>
                <a:gd name="T9" fmla="*/ 51 h 51"/>
                <a:gd name="T10" fmla="*/ 109 w 113"/>
                <a:gd name="T11" fmla="*/ 51 h 51"/>
                <a:gd name="T12" fmla="*/ 113 w 113"/>
                <a:gd name="T13" fmla="*/ 47 h 51"/>
                <a:gd name="T14" fmla="*/ 113 w 113"/>
                <a:gd name="T15" fmla="*/ 4 h 51"/>
                <a:gd name="T16" fmla="*/ 109 w 11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51">
                  <a:moveTo>
                    <a:pt x="109" y="0"/>
                  </a:moveTo>
                  <a:cubicBezTo>
                    <a:pt x="4" y="0"/>
                    <a:pt x="4" y="0"/>
                    <a:pt x="4" y="0"/>
                  </a:cubicBezTo>
                  <a:cubicBezTo>
                    <a:pt x="2" y="0"/>
                    <a:pt x="0" y="2"/>
                    <a:pt x="0" y="4"/>
                  </a:cubicBezTo>
                  <a:cubicBezTo>
                    <a:pt x="0" y="47"/>
                    <a:pt x="0" y="47"/>
                    <a:pt x="0" y="47"/>
                  </a:cubicBezTo>
                  <a:cubicBezTo>
                    <a:pt x="0" y="49"/>
                    <a:pt x="2" y="51"/>
                    <a:pt x="4" y="51"/>
                  </a:cubicBezTo>
                  <a:cubicBezTo>
                    <a:pt x="109" y="51"/>
                    <a:pt x="109" y="51"/>
                    <a:pt x="109" y="51"/>
                  </a:cubicBezTo>
                  <a:cubicBezTo>
                    <a:pt x="111" y="51"/>
                    <a:pt x="113" y="49"/>
                    <a:pt x="113" y="47"/>
                  </a:cubicBezTo>
                  <a:cubicBezTo>
                    <a:pt x="113" y="4"/>
                    <a:pt x="113" y="4"/>
                    <a:pt x="113" y="4"/>
                  </a:cubicBezTo>
                  <a:cubicBezTo>
                    <a:pt x="113" y="2"/>
                    <a:pt x="111" y="0"/>
                    <a:pt x="109"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50"/>
            <p:cNvSpPr>
              <a:spLocks/>
            </p:cNvSpPr>
            <p:nvPr/>
          </p:nvSpPr>
          <p:spPr bwMode="auto">
            <a:xfrm>
              <a:off x="1665477" y="3225155"/>
              <a:ext cx="148705" cy="67272"/>
            </a:xfrm>
            <a:custGeom>
              <a:avLst/>
              <a:gdLst>
                <a:gd name="T0" fmla="*/ 109 w 113"/>
                <a:gd name="T1" fmla="*/ 0 h 51"/>
                <a:gd name="T2" fmla="*/ 4 w 113"/>
                <a:gd name="T3" fmla="*/ 0 h 51"/>
                <a:gd name="T4" fmla="*/ 0 w 113"/>
                <a:gd name="T5" fmla="*/ 4 h 51"/>
                <a:gd name="T6" fmla="*/ 0 w 113"/>
                <a:gd name="T7" fmla="*/ 47 h 51"/>
                <a:gd name="T8" fmla="*/ 4 w 113"/>
                <a:gd name="T9" fmla="*/ 51 h 51"/>
                <a:gd name="T10" fmla="*/ 109 w 113"/>
                <a:gd name="T11" fmla="*/ 51 h 51"/>
                <a:gd name="T12" fmla="*/ 113 w 113"/>
                <a:gd name="T13" fmla="*/ 47 h 51"/>
                <a:gd name="T14" fmla="*/ 113 w 113"/>
                <a:gd name="T15" fmla="*/ 4 h 51"/>
                <a:gd name="T16" fmla="*/ 109 w 11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51">
                  <a:moveTo>
                    <a:pt x="109" y="0"/>
                  </a:moveTo>
                  <a:cubicBezTo>
                    <a:pt x="4" y="0"/>
                    <a:pt x="4" y="0"/>
                    <a:pt x="4" y="0"/>
                  </a:cubicBezTo>
                  <a:cubicBezTo>
                    <a:pt x="2" y="0"/>
                    <a:pt x="0" y="2"/>
                    <a:pt x="0" y="4"/>
                  </a:cubicBezTo>
                  <a:cubicBezTo>
                    <a:pt x="0" y="47"/>
                    <a:pt x="0" y="47"/>
                    <a:pt x="0" y="47"/>
                  </a:cubicBezTo>
                  <a:cubicBezTo>
                    <a:pt x="0" y="49"/>
                    <a:pt x="2" y="51"/>
                    <a:pt x="4" y="51"/>
                  </a:cubicBezTo>
                  <a:cubicBezTo>
                    <a:pt x="109" y="51"/>
                    <a:pt x="109" y="51"/>
                    <a:pt x="109" y="51"/>
                  </a:cubicBezTo>
                  <a:cubicBezTo>
                    <a:pt x="111" y="51"/>
                    <a:pt x="113" y="49"/>
                    <a:pt x="113" y="47"/>
                  </a:cubicBezTo>
                  <a:cubicBezTo>
                    <a:pt x="113" y="4"/>
                    <a:pt x="113" y="4"/>
                    <a:pt x="113" y="4"/>
                  </a:cubicBezTo>
                  <a:cubicBezTo>
                    <a:pt x="113" y="2"/>
                    <a:pt x="111" y="0"/>
                    <a:pt x="109"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51"/>
            <p:cNvSpPr>
              <a:spLocks/>
            </p:cNvSpPr>
            <p:nvPr/>
          </p:nvSpPr>
          <p:spPr bwMode="auto">
            <a:xfrm>
              <a:off x="1499069" y="3310128"/>
              <a:ext cx="60191" cy="67272"/>
            </a:xfrm>
            <a:custGeom>
              <a:avLst/>
              <a:gdLst>
                <a:gd name="T0" fmla="*/ 5 w 48"/>
                <a:gd name="T1" fmla="*/ 0 h 51"/>
                <a:gd name="T2" fmla="*/ 0 w 48"/>
                <a:gd name="T3" fmla="*/ 5 h 51"/>
                <a:gd name="T4" fmla="*/ 0 w 48"/>
                <a:gd name="T5" fmla="*/ 47 h 51"/>
                <a:gd name="T6" fmla="*/ 5 w 48"/>
                <a:gd name="T7" fmla="*/ 51 h 51"/>
                <a:gd name="T8" fmla="*/ 44 w 48"/>
                <a:gd name="T9" fmla="*/ 51 h 51"/>
                <a:gd name="T10" fmla="*/ 48 w 48"/>
                <a:gd name="T11" fmla="*/ 47 h 51"/>
                <a:gd name="T12" fmla="*/ 48 w 48"/>
                <a:gd name="T13" fmla="*/ 5 h 51"/>
                <a:gd name="T14" fmla="*/ 44 w 48"/>
                <a:gd name="T15" fmla="*/ 0 h 51"/>
                <a:gd name="T16" fmla="*/ 5 w 4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1">
                  <a:moveTo>
                    <a:pt x="5" y="0"/>
                  </a:moveTo>
                  <a:cubicBezTo>
                    <a:pt x="2" y="0"/>
                    <a:pt x="0" y="2"/>
                    <a:pt x="0" y="5"/>
                  </a:cubicBezTo>
                  <a:cubicBezTo>
                    <a:pt x="0" y="47"/>
                    <a:pt x="0" y="47"/>
                    <a:pt x="0" y="47"/>
                  </a:cubicBezTo>
                  <a:cubicBezTo>
                    <a:pt x="0" y="49"/>
                    <a:pt x="2" y="51"/>
                    <a:pt x="5" y="51"/>
                  </a:cubicBezTo>
                  <a:cubicBezTo>
                    <a:pt x="44" y="51"/>
                    <a:pt x="44" y="51"/>
                    <a:pt x="44" y="51"/>
                  </a:cubicBezTo>
                  <a:cubicBezTo>
                    <a:pt x="46" y="51"/>
                    <a:pt x="48" y="49"/>
                    <a:pt x="48" y="47"/>
                  </a:cubicBezTo>
                  <a:cubicBezTo>
                    <a:pt x="48" y="5"/>
                    <a:pt x="48" y="5"/>
                    <a:pt x="48" y="5"/>
                  </a:cubicBezTo>
                  <a:cubicBezTo>
                    <a:pt x="48" y="2"/>
                    <a:pt x="46" y="0"/>
                    <a:pt x="44" y="0"/>
                  </a:cubicBezTo>
                  <a:lnTo>
                    <a:pt x="5"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52"/>
            <p:cNvSpPr>
              <a:spLocks/>
            </p:cNvSpPr>
            <p:nvPr/>
          </p:nvSpPr>
          <p:spPr bwMode="auto">
            <a:xfrm>
              <a:off x="1580503" y="3310128"/>
              <a:ext cx="152246" cy="67272"/>
            </a:xfrm>
            <a:custGeom>
              <a:avLst/>
              <a:gdLst>
                <a:gd name="T0" fmla="*/ 0 w 116"/>
                <a:gd name="T1" fmla="*/ 5 h 51"/>
                <a:gd name="T2" fmla="*/ 0 w 116"/>
                <a:gd name="T3" fmla="*/ 47 h 51"/>
                <a:gd name="T4" fmla="*/ 4 w 116"/>
                <a:gd name="T5" fmla="*/ 51 h 51"/>
                <a:gd name="T6" fmla="*/ 112 w 116"/>
                <a:gd name="T7" fmla="*/ 51 h 51"/>
                <a:gd name="T8" fmla="*/ 116 w 116"/>
                <a:gd name="T9" fmla="*/ 47 h 51"/>
                <a:gd name="T10" fmla="*/ 116 w 116"/>
                <a:gd name="T11" fmla="*/ 5 h 51"/>
                <a:gd name="T12" fmla="*/ 112 w 116"/>
                <a:gd name="T13" fmla="*/ 0 h 51"/>
                <a:gd name="T14" fmla="*/ 4 w 116"/>
                <a:gd name="T15" fmla="*/ 0 h 51"/>
                <a:gd name="T16" fmla="*/ 0 w 116"/>
                <a:gd name="T1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51">
                  <a:moveTo>
                    <a:pt x="0" y="5"/>
                  </a:moveTo>
                  <a:cubicBezTo>
                    <a:pt x="0" y="47"/>
                    <a:pt x="0" y="47"/>
                    <a:pt x="0" y="47"/>
                  </a:cubicBezTo>
                  <a:cubicBezTo>
                    <a:pt x="0" y="49"/>
                    <a:pt x="2" y="51"/>
                    <a:pt x="4" y="51"/>
                  </a:cubicBezTo>
                  <a:cubicBezTo>
                    <a:pt x="112" y="51"/>
                    <a:pt x="112" y="51"/>
                    <a:pt x="112" y="51"/>
                  </a:cubicBezTo>
                  <a:cubicBezTo>
                    <a:pt x="114" y="51"/>
                    <a:pt x="116" y="49"/>
                    <a:pt x="116" y="47"/>
                  </a:cubicBezTo>
                  <a:cubicBezTo>
                    <a:pt x="116" y="5"/>
                    <a:pt x="116" y="5"/>
                    <a:pt x="116" y="5"/>
                  </a:cubicBezTo>
                  <a:cubicBezTo>
                    <a:pt x="116" y="2"/>
                    <a:pt x="114" y="0"/>
                    <a:pt x="112" y="0"/>
                  </a:cubicBezTo>
                  <a:cubicBezTo>
                    <a:pt x="4" y="0"/>
                    <a:pt x="4" y="0"/>
                    <a:pt x="4" y="0"/>
                  </a:cubicBezTo>
                  <a:cubicBezTo>
                    <a:pt x="2" y="0"/>
                    <a:pt x="0" y="2"/>
                    <a:pt x="0" y="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53"/>
            <p:cNvSpPr>
              <a:spLocks/>
            </p:cNvSpPr>
            <p:nvPr/>
          </p:nvSpPr>
          <p:spPr bwMode="auto">
            <a:xfrm>
              <a:off x="1750452" y="3310128"/>
              <a:ext cx="63730" cy="67272"/>
            </a:xfrm>
            <a:custGeom>
              <a:avLst/>
              <a:gdLst>
                <a:gd name="T0" fmla="*/ 44 w 48"/>
                <a:gd name="T1" fmla="*/ 0 h 51"/>
                <a:gd name="T2" fmla="*/ 5 w 48"/>
                <a:gd name="T3" fmla="*/ 0 h 51"/>
                <a:gd name="T4" fmla="*/ 0 w 48"/>
                <a:gd name="T5" fmla="*/ 5 h 51"/>
                <a:gd name="T6" fmla="*/ 0 w 48"/>
                <a:gd name="T7" fmla="*/ 47 h 51"/>
                <a:gd name="T8" fmla="*/ 5 w 48"/>
                <a:gd name="T9" fmla="*/ 51 h 51"/>
                <a:gd name="T10" fmla="*/ 44 w 48"/>
                <a:gd name="T11" fmla="*/ 51 h 51"/>
                <a:gd name="T12" fmla="*/ 48 w 48"/>
                <a:gd name="T13" fmla="*/ 47 h 51"/>
                <a:gd name="T14" fmla="*/ 48 w 48"/>
                <a:gd name="T15" fmla="*/ 5 h 51"/>
                <a:gd name="T16" fmla="*/ 44 w 4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1">
                  <a:moveTo>
                    <a:pt x="44" y="0"/>
                  </a:moveTo>
                  <a:cubicBezTo>
                    <a:pt x="5" y="0"/>
                    <a:pt x="5" y="0"/>
                    <a:pt x="5" y="0"/>
                  </a:cubicBezTo>
                  <a:cubicBezTo>
                    <a:pt x="2" y="0"/>
                    <a:pt x="0" y="2"/>
                    <a:pt x="0" y="5"/>
                  </a:cubicBezTo>
                  <a:cubicBezTo>
                    <a:pt x="0" y="47"/>
                    <a:pt x="0" y="47"/>
                    <a:pt x="0" y="47"/>
                  </a:cubicBezTo>
                  <a:cubicBezTo>
                    <a:pt x="0" y="49"/>
                    <a:pt x="2" y="51"/>
                    <a:pt x="5" y="51"/>
                  </a:cubicBezTo>
                  <a:cubicBezTo>
                    <a:pt x="44" y="51"/>
                    <a:pt x="44" y="51"/>
                    <a:pt x="44" y="51"/>
                  </a:cubicBezTo>
                  <a:cubicBezTo>
                    <a:pt x="46" y="51"/>
                    <a:pt x="48" y="49"/>
                    <a:pt x="48" y="47"/>
                  </a:cubicBezTo>
                  <a:cubicBezTo>
                    <a:pt x="48" y="5"/>
                    <a:pt x="48" y="5"/>
                    <a:pt x="48" y="5"/>
                  </a:cubicBezTo>
                  <a:cubicBezTo>
                    <a:pt x="48" y="2"/>
                    <a:pt x="46" y="0"/>
                    <a:pt x="44"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3" name="Freeform 52"/>
          <p:cNvSpPr>
            <a:spLocks noEditPoints="1"/>
          </p:cNvSpPr>
          <p:nvPr/>
        </p:nvSpPr>
        <p:spPr bwMode="auto">
          <a:xfrm>
            <a:off x="375823" y="2512993"/>
            <a:ext cx="376293" cy="378807"/>
          </a:xfrm>
          <a:custGeom>
            <a:avLst/>
            <a:gdLst>
              <a:gd name="T0" fmla="*/ 117 w 233"/>
              <a:gd name="T1" fmla="*/ 0 h 234"/>
              <a:gd name="T2" fmla="*/ 117 w 233"/>
              <a:gd name="T3" fmla="*/ 234 h 234"/>
              <a:gd name="T4" fmla="*/ 174 w 233"/>
              <a:gd name="T5" fmla="*/ 25 h 234"/>
              <a:gd name="T6" fmla="*/ 162 w 233"/>
              <a:gd name="T7" fmla="*/ 39 h 234"/>
              <a:gd name="T8" fmla="*/ 174 w 233"/>
              <a:gd name="T9" fmla="*/ 25 h 234"/>
              <a:gd name="T10" fmla="*/ 164 w 233"/>
              <a:gd name="T11" fmla="*/ 206 h 234"/>
              <a:gd name="T12" fmla="*/ 118 w 233"/>
              <a:gd name="T13" fmla="*/ 225 h 234"/>
              <a:gd name="T14" fmla="*/ 113 w 233"/>
              <a:gd name="T15" fmla="*/ 182 h 234"/>
              <a:gd name="T16" fmla="*/ 95 w 233"/>
              <a:gd name="T17" fmla="*/ 144 h 234"/>
              <a:gd name="T18" fmla="*/ 57 w 233"/>
              <a:gd name="T19" fmla="*/ 115 h 234"/>
              <a:gd name="T20" fmla="*/ 38 w 233"/>
              <a:gd name="T21" fmla="*/ 106 h 234"/>
              <a:gd name="T22" fmla="*/ 24 w 233"/>
              <a:gd name="T23" fmla="*/ 62 h 234"/>
              <a:gd name="T24" fmla="*/ 145 w 233"/>
              <a:gd name="T25" fmla="*/ 13 h 234"/>
              <a:gd name="T26" fmla="*/ 136 w 233"/>
              <a:gd name="T27" fmla="*/ 22 h 234"/>
              <a:gd name="T28" fmla="*/ 132 w 233"/>
              <a:gd name="T29" fmla="*/ 24 h 234"/>
              <a:gd name="T30" fmla="*/ 125 w 233"/>
              <a:gd name="T31" fmla="*/ 31 h 234"/>
              <a:gd name="T32" fmla="*/ 116 w 233"/>
              <a:gd name="T33" fmla="*/ 15 h 234"/>
              <a:gd name="T34" fmla="*/ 106 w 233"/>
              <a:gd name="T35" fmla="*/ 17 h 234"/>
              <a:gd name="T36" fmla="*/ 105 w 233"/>
              <a:gd name="T37" fmla="*/ 28 h 234"/>
              <a:gd name="T38" fmla="*/ 91 w 233"/>
              <a:gd name="T39" fmla="*/ 32 h 234"/>
              <a:gd name="T40" fmla="*/ 102 w 233"/>
              <a:gd name="T41" fmla="*/ 58 h 234"/>
              <a:gd name="T42" fmla="*/ 111 w 233"/>
              <a:gd name="T43" fmla="*/ 47 h 234"/>
              <a:gd name="T44" fmla="*/ 129 w 233"/>
              <a:gd name="T45" fmla="*/ 41 h 234"/>
              <a:gd name="T46" fmla="*/ 149 w 233"/>
              <a:gd name="T47" fmla="*/ 71 h 234"/>
              <a:gd name="T48" fmla="*/ 129 w 233"/>
              <a:gd name="T49" fmla="*/ 64 h 234"/>
              <a:gd name="T50" fmla="*/ 141 w 233"/>
              <a:gd name="T51" fmla="*/ 79 h 234"/>
              <a:gd name="T52" fmla="*/ 119 w 233"/>
              <a:gd name="T53" fmla="*/ 93 h 234"/>
              <a:gd name="T54" fmla="*/ 109 w 233"/>
              <a:gd name="T55" fmla="*/ 116 h 234"/>
              <a:gd name="T56" fmla="*/ 77 w 233"/>
              <a:gd name="T57" fmla="*/ 117 h 234"/>
              <a:gd name="T58" fmla="*/ 105 w 233"/>
              <a:gd name="T59" fmla="*/ 139 h 234"/>
              <a:gd name="T60" fmla="*/ 158 w 233"/>
              <a:gd name="T61" fmla="*/ 161 h 234"/>
              <a:gd name="T62" fmla="*/ 177 w 233"/>
              <a:gd name="T63" fmla="*/ 187 h 234"/>
              <a:gd name="T64" fmla="*/ 225 w 233"/>
              <a:gd name="T65" fmla="*/ 117 h 234"/>
              <a:gd name="T66" fmla="*/ 205 w 233"/>
              <a:gd name="T67" fmla="*/ 125 h 234"/>
              <a:gd name="T68" fmla="*/ 220 w 233"/>
              <a:gd name="T69" fmla="*/ 8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4">
                <a:moveTo>
                  <a:pt x="233" y="117"/>
                </a:moveTo>
                <a:cubicBezTo>
                  <a:pt x="233" y="53"/>
                  <a:pt x="181" y="0"/>
                  <a:pt x="117" y="0"/>
                </a:cubicBezTo>
                <a:cubicBezTo>
                  <a:pt x="52" y="0"/>
                  <a:pt x="0" y="53"/>
                  <a:pt x="0" y="117"/>
                </a:cubicBezTo>
                <a:cubicBezTo>
                  <a:pt x="0" y="182"/>
                  <a:pt x="52" y="234"/>
                  <a:pt x="117" y="234"/>
                </a:cubicBezTo>
                <a:cubicBezTo>
                  <a:pt x="181" y="234"/>
                  <a:pt x="233" y="182"/>
                  <a:pt x="233" y="117"/>
                </a:cubicBezTo>
                <a:close/>
                <a:moveTo>
                  <a:pt x="174" y="25"/>
                </a:moveTo>
                <a:cubicBezTo>
                  <a:pt x="174" y="26"/>
                  <a:pt x="173" y="26"/>
                  <a:pt x="173" y="26"/>
                </a:cubicBezTo>
                <a:cubicBezTo>
                  <a:pt x="168" y="29"/>
                  <a:pt x="163" y="39"/>
                  <a:pt x="162" y="39"/>
                </a:cubicBezTo>
                <a:cubicBezTo>
                  <a:pt x="152" y="39"/>
                  <a:pt x="150" y="24"/>
                  <a:pt x="151" y="15"/>
                </a:cubicBezTo>
                <a:cubicBezTo>
                  <a:pt x="159" y="17"/>
                  <a:pt x="167" y="21"/>
                  <a:pt x="174" y="25"/>
                </a:cubicBezTo>
                <a:close/>
                <a:moveTo>
                  <a:pt x="177" y="187"/>
                </a:moveTo>
                <a:cubicBezTo>
                  <a:pt x="165" y="196"/>
                  <a:pt x="173" y="203"/>
                  <a:pt x="164" y="206"/>
                </a:cubicBezTo>
                <a:cubicBezTo>
                  <a:pt x="157" y="209"/>
                  <a:pt x="154" y="215"/>
                  <a:pt x="150" y="220"/>
                </a:cubicBezTo>
                <a:cubicBezTo>
                  <a:pt x="140" y="224"/>
                  <a:pt x="129" y="225"/>
                  <a:pt x="118" y="225"/>
                </a:cubicBezTo>
                <a:cubicBezTo>
                  <a:pt x="117" y="220"/>
                  <a:pt x="119" y="212"/>
                  <a:pt x="120" y="208"/>
                </a:cubicBezTo>
                <a:cubicBezTo>
                  <a:pt x="124" y="199"/>
                  <a:pt x="121" y="187"/>
                  <a:pt x="113" y="182"/>
                </a:cubicBezTo>
                <a:cubicBezTo>
                  <a:pt x="103" y="175"/>
                  <a:pt x="120" y="153"/>
                  <a:pt x="107" y="151"/>
                </a:cubicBezTo>
                <a:cubicBezTo>
                  <a:pt x="94" y="149"/>
                  <a:pt x="97" y="144"/>
                  <a:pt x="95" y="144"/>
                </a:cubicBezTo>
                <a:cubicBezTo>
                  <a:pt x="83" y="142"/>
                  <a:pt x="89" y="138"/>
                  <a:pt x="82" y="137"/>
                </a:cubicBezTo>
                <a:cubicBezTo>
                  <a:pt x="57" y="136"/>
                  <a:pt x="66" y="118"/>
                  <a:pt x="57" y="115"/>
                </a:cubicBezTo>
                <a:cubicBezTo>
                  <a:pt x="41" y="110"/>
                  <a:pt x="61" y="125"/>
                  <a:pt x="61" y="128"/>
                </a:cubicBezTo>
                <a:cubicBezTo>
                  <a:pt x="60" y="137"/>
                  <a:pt x="39" y="113"/>
                  <a:pt x="38" y="106"/>
                </a:cubicBezTo>
                <a:cubicBezTo>
                  <a:pt x="36" y="95"/>
                  <a:pt x="31" y="92"/>
                  <a:pt x="31" y="85"/>
                </a:cubicBezTo>
                <a:cubicBezTo>
                  <a:pt x="29" y="64"/>
                  <a:pt x="31" y="71"/>
                  <a:pt x="24" y="62"/>
                </a:cubicBezTo>
                <a:cubicBezTo>
                  <a:pt x="42" y="30"/>
                  <a:pt x="77" y="9"/>
                  <a:pt x="117" y="9"/>
                </a:cubicBezTo>
                <a:cubicBezTo>
                  <a:pt x="126" y="9"/>
                  <a:pt x="136" y="10"/>
                  <a:pt x="145" y="13"/>
                </a:cubicBezTo>
                <a:cubicBezTo>
                  <a:pt x="145" y="15"/>
                  <a:pt x="143" y="18"/>
                  <a:pt x="140" y="19"/>
                </a:cubicBezTo>
                <a:cubicBezTo>
                  <a:pt x="136" y="21"/>
                  <a:pt x="138" y="18"/>
                  <a:pt x="136" y="22"/>
                </a:cubicBezTo>
                <a:cubicBezTo>
                  <a:pt x="135" y="25"/>
                  <a:pt x="130" y="19"/>
                  <a:pt x="130" y="21"/>
                </a:cubicBezTo>
                <a:cubicBezTo>
                  <a:pt x="129" y="23"/>
                  <a:pt x="132" y="24"/>
                  <a:pt x="132" y="24"/>
                </a:cubicBezTo>
                <a:cubicBezTo>
                  <a:pt x="137" y="29"/>
                  <a:pt x="131" y="28"/>
                  <a:pt x="131" y="30"/>
                </a:cubicBezTo>
                <a:cubicBezTo>
                  <a:pt x="132" y="33"/>
                  <a:pt x="128" y="33"/>
                  <a:pt x="125" y="31"/>
                </a:cubicBezTo>
                <a:cubicBezTo>
                  <a:pt x="121" y="29"/>
                  <a:pt x="115" y="27"/>
                  <a:pt x="116" y="20"/>
                </a:cubicBezTo>
                <a:cubicBezTo>
                  <a:pt x="116" y="20"/>
                  <a:pt x="122" y="13"/>
                  <a:pt x="116" y="15"/>
                </a:cubicBezTo>
                <a:cubicBezTo>
                  <a:pt x="111" y="17"/>
                  <a:pt x="113" y="14"/>
                  <a:pt x="109" y="16"/>
                </a:cubicBezTo>
                <a:cubicBezTo>
                  <a:pt x="106" y="17"/>
                  <a:pt x="108" y="16"/>
                  <a:pt x="106" y="17"/>
                </a:cubicBezTo>
                <a:cubicBezTo>
                  <a:pt x="102" y="20"/>
                  <a:pt x="103" y="18"/>
                  <a:pt x="101" y="19"/>
                </a:cubicBezTo>
                <a:cubicBezTo>
                  <a:pt x="101" y="24"/>
                  <a:pt x="107" y="26"/>
                  <a:pt x="105" y="28"/>
                </a:cubicBezTo>
                <a:cubicBezTo>
                  <a:pt x="98" y="35"/>
                  <a:pt x="100" y="24"/>
                  <a:pt x="99" y="23"/>
                </a:cubicBezTo>
                <a:cubicBezTo>
                  <a:pt x="96" y="17"/>
                  <a:pt x="95" y="30"/>
                  <a:pt x="91" y="32"/>
                </a:cubicBezTo>
                <a:cubicBezTo>
                  <a:pt x="86" y="35"/>
                  <a:pt x="86" y="38"/>
                  <a:pt x="84" y="40"/>
                </a:cubicBezTo>
                <a:cubicBezTo>
                  <a:pt x="76" y="51"/>
                  <a:pt x="101" y="46"/>
                  <a:pt x="102" y="58"/>
                </a:cubicBezTo>
                <a:cubicBezTo>
                  <a:pt x="102" y="72"/>
                  <a:pt x="103" y="63"/>
                  <a:pt x="105" y="61"/>
                </a:cubicBezTo>
                <a:cubicBezTo>
                  <a:pt x="115" y="48"/>
                  <a:pt x="108" y="56"/>
                  <a:pt x="111" y="47"/>
                </a:cubicBezTo>
                <a:cubicBezTo>
                  <a:pt x="113" y="40"/>
                  <a:pt x="110" y="41"/>
                  <a:pt x="111" y="40"/>
                </a:cubicBezTo>
                <a:cubicBezTo>
                  <a:pt x="117" y="23"/>
                  <a:pt x="126" y="45"/>
                  <a:pt x="129" y="41"/>
                </a:cubicBezTo>
                <a:cubicBezTo>
                  <a:pt x="137" y="33"/>
                  <a:pt x="135" y="51"/>
                  <a:pt x="142" y="53"/>
                </a:cubicBezTo>
                <a:cubicBezTo>
                  <a:pt x="156" y="57"/>
                  <a:pt x="147" y="69"/>
                  <a:pt x="149" y="71"/>
                </a:cubicBezTo>
                <a:cubicBezTo>
                  <a:pt x="168" y="82"/>
                  <a:pt x="129" y="75"/>
                  <a:pt x="142" y="66"/>
                </a:cubicBezTo>
                <a:cubicBezTo>
                  <a:pt x="151" y="61"/>
                  <a:pt x="130" y="63"/>
                  <a:pt x="129" y="64"/>
                </a:cubicBezTo>
                <a:cubicBezTo>
                  <a:pt x="124" y="73"/>
                  <a:pt x="133" y="66"/>
                  <a:pt x="133" y="70"/>
                </a:cubicBezTo>
                <a:cubicBezTo>
                  <a:pt x="134" y="82"/>
                  <a:pt x="141" y="73"/>
                  <a:pt x="141" y="79"/>
                </a:cubicBezTo>
                <a:cubicBezTo>
                  <a:pt x="140" y="87"/>
                  <a:pt x="136" y="80"/>
                  <a:pt x="134" y="80"/>
                </a:cubicBezTo>
                <a:cubicBezTo>
                  <a:pt x="122" y="81"/>
                  <a:pt x="129" y="91"/>
                  <a:pt x="119" y="93"/>
                </a:cubicBezTo>
                <a:cubicBezTo>
                  <a:pt x="106" y="96"/>
                  <a:pt x="119" y="107"/>
                  <a:pt x="111" y="108"/>
                </a:cubicBezTo>
                <a:cubicBezTo>
                  <a:pt x="103" y="109"/>
                  <a:pt x="108" y="115"/>
                  <a:pt x="109" y="116"/>
                </a:cubicBezTo>
                <a:cubicBezTo>
                  <a:pt x="122" y="121"/>
                  <a:pt x="104" y="133"/>
                  <a:pt x="100" y="120"/>
                </a:cubicBezTo>
                <a:cubicBezTo>
                  <a:pt x="96" y="105"/>
                  <a:pt x="81" y="117"/>
                  <a:pt x="77" y="117"/>
                </a:cubicBezTo>
                <a:cubicBezTo>
                  <a:pt x="77" y="140"/>
                  <a:pt x="93" y="121"/>
                  <a:pt x="92" y="129"/>
                </a:cubicBezTo>
                <a:cubicBezTo>
                  <a:pt x="91" y="142"/>
                  <a:pt x="105" y="135"/>
                  <a:pt x="105" y="139"/>
                </a:cubicBezTo>
                <a:cubicBezTo>
                  <a:pt x="107" y="154"/>
                  <a:pt x="141" y="143"/>
                  <a:pt x="144" y="150"/>
                </a:cubicBezTo>
                <a:cubicBezTo>
                  <a:pt x="148" y="162"/>
                  <a:pt x="156" y="155"/>
                  <a:pt x="158" y="161"/>
                </a:cubicBezTo>
                <a:cubicBezTo>
                  <a:pt x="159" y="166"/>
                  <a:pt x="174" y="173"/>
                  <a:pt x="176" y="173"/>
                </a:cubicBezTo>
                <a:cubicBezTo>
                  <a:pt x="186" y="174"/>
                  <a:pt x="180" y="185"/>
                  <a:pt x="177" y="187"/>
                </a:cubicBezTo>
                <a:close/>
                <a:moveTo>
                  <a:pt x="220" y="87"/>
                </a:moveTo>
                <a:cubicBezTo>
                  <a:pt x="223" y="96"/>
                  <a:pt x="225" y="107"/>
                  <a:pt x="225" y="117"/>
                </a:cubicBezTo>
                <a:cubicBezTo>
                  <a:pt x="225" y="132"/>
                  <a:pt x="222" y="146"/>
                  <a:pt x="217" y="158"/>
                </a:cubicBezTo>
                <a:cubicBezTo>
                  <a:pt x="204" y="152"/>
                  <a:pt x="198" y="133"/>
                  <a:pt x="205" y="125"/>
                </a:cubicBezTo>
                <a:cubicBezTo>
                  <a:pt x="213" y="118"/>
                  <a:pt x="219" y="98"/>
                  <a:pt x="209" y="95"/>
                </a:cubicBezTo>
                <a:cubicBezTo>
                  <a:pt x="204" y="93"/>
                  <a:pt x="211" y="88"/>
                  <a:pt x="220" y="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57" name="Group 56"/>
          <p:cNvGrpSpPr/>
          <p:nvPr/>
        </p:nvGrpSpPr>
        <p:grpSpPr>
          <a:xfrm>
            <a:off x="412668" y="3543284"/>
            <a:ext cx="347710" cy="287182"/>
            <a:chOff x="1467988" y="3660665"/>
            <a:chExt cx="347710" cy="287182"/>
          </a:xfrm>
        </p:grpSpPr>
        <p:sp>
          <p:nvSpPr>
            <p:cNvPr id="55" name="Freeform 54"/>
            <p:cNvSpPr>
              <a:spLocks/>
            </p:cNvSpPr>
            <p:nvPr/>
          </p:nvSpPr>
          <p:spPr bwMode="auto">
            <a:xfrm>
              <a:off x="1558779" y="3660665"/>
              <a:ext cx="256919" cy="196391"/>
            </a:xfrm>
            <a:custGeom>
              <a:avLst/>
              <a:gdLst>
                <a:gd name="T0" fmla="*/ 178 w 207"/>
                <a:gd name="T1" fmla="*/ 113 h 158"/>
                <a:gd name="T2" fmla="*/ 183 w 207"/>
                <a:gd name="T3" fmla="*/ 109 h 158"/>
                <a:gd name="T4" fmla="*/ 207 w 207"/>
                <a:gd name="T5" fmla="*/ 109 h 158"/>
                <a:gd name="T6" fmla="*/ 165 w 207"/>
                <a:gd name="T7" fmla="*/ 158 h 158"/>
                <a:gd name="T8" fmla="*/ 122 w 207"/>
                <a:gd name="T9" fmla="*/ 109 h 158"/>
                <a:gd name="T10" fmla="*/ 146 w 207"/>
                <a:gd name="T11" fmla="*/ 109 h 158"/>
                <a:gd name="T12" fmla="*/ 152 w 207"/>
                <a:gd name="T13" fmla="*/ 113 h 158"/>
                <a:gd name="T14" fmla="*/ 71 w 207"/>
                <a:gd name="T15" fmla="*/ 28 h 158"/>
                <a:gd name="T16" fmla="*/ 18 w 207"/>
                <a:gd name="T17" fmla="*/ 49 h 158"/>
                <a:gd name="T18" fmla="*/ 0 w 207"/>
                <a:gd name="T19" fmla="*/ 28 h 158"/>
                <a:gd name="T20" fmla="*/ 71 w 207"/>
                <a:gd name="T21" fmla="*/ 0 h 158"/>
                <a:gd name="T22" fmla="*/ 178 w 207"/>
                <a:gd name="T23" fmla="*/ 1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158">
                  <a:moveTo>
                    <a:pt x="178" y="113"/>
                  </a:moveTo>
                  <a:cubicBezTo>
                    <a:pt x="178" y="113"/>
                    <a:pt x="183" y="109"/>
                    <a:pt x="183" y="109"/>
                  </a:cubicBezTo>
                  <a:cubicBezTo>
                    <a:pt x="207" y="109"/>
                    <a:pt x="207" y="109"/>
                    <a:pt x="207" y="109"/>
                  </a:cubicBezTo>
                  <a:cubicBezTo>
                    <a:pt x="165" y="158"/>
                    <a:pt x="165" y="158"/>
                    <a:pt x="165" y="158"/>
                  </a:cubicBezTo>
                  <a:cubicBezTo>
                    <a:pt x="122" y="109"/>
                    <a:pt x="122" y="109"/>
                    <a:pt x="122" y="109"/>
                  </a:cubicBezTo>
                  <a:cubicBezTo>
                    <a:pt x="146" y="109"/>
                    <a:pt x="146" y="109"/>
                    <a:pt x="146" y="109"/>
                  </a:cubicBezTo>
                  <a:cubicBezTo>
                    <a:pt x="146" y="109"/>
                    <a:pt x="152" y="113"/>
                    <a:pt x="152" y="113"/>
                  </a:cubicBezTo>
                  <a:cubicBezTo>
                    <a:pt x="152" y="66"/>
                    <a:pt x="115" y="28"/>
                    <a:pt x="71" y="28"/>
                  </a:cubicBezTo>
                  <a:cubicBezTo>
                    <a:pt x="51" y="28"/>
                    <a:pt x="32" y="36"/>
                    <a:pt x="18" y="49"/>
                  </a:cubicBezTo>
                  <a:cubicBezTo>
                    <a:pt x="0" y="28"/>
                    <a:pt x="0" y="28"/>
                    <a:pt x="0" y="28"/>
                  </a:cubicBezTo>
                  <a:cubicBezTo>
                    <a:pt x="19" y="10"/>
                    <a:pt x="44" y="0"/>
                    <a:pt x="71" y="0"/>
                  </a:cubicBezTo>
                  <a:cubicBezTo>
                    <a:pt x="130" y="0"/>
                    <a:pt x="178" y="51"/>
                    <a:pt x="178" y="11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55"/>
            <p:cNvSpPr>
              <a:spLocks/>
            </p:cNvSpPr>
            <p:nvPr/>
          </p:nvSpPr>
          <p:spPr bwMode="auto">
            <a:xfrm>
              <a:off x="1467988" y="3751456"/>
              <a:ext cx="256919" cy="196391"/>
            </a:xfrm>
            <a:custGeom>
              <a:avLst/>
              <a:gdLst>
                <a:gd name="T0" fmla="*/ 29 w 207"/>
                <a:gd name="T1" fmla="*/ 45 h 158"/>
                <a:gd name="T2" fmla="*/ 24 w 207"/>
                <a:gd name="T3" fmla="*/ 49 h 158"/>
                <a:gd name="T4" fmla="*/ 0 w 207"/>
                <a:gd name="T5" fmla="*/ 49 h 158"/>
                <a:gd name="T6" fmla="*/ 42 w 207"/>
                <a:gd name="T7" fmla="*/ 0 h 158"/>
                <a:gd name="T8" fmla="*/ 85 w 207"/>
                <a:gd name="T9" fmla="*/ 49 h 158"/>
                <a:gd name="T10" fmla="*/ 61 w 207"/>
                <a:gd name="T11" fmla="*/ 49 h 158"/>
                <a:gd name="T12" fmla="*/ 55 w 207"/>
                <a:gd name="T13" fmla="*/ 45 h 158"/>
                <a:gd name="T14" fmla="*/ 136 w 207"/>
                <a:gd name="T15" fmla="*/ 130 h 158"/>
                <a:gd name="T16" fmla="*/ 189 w 207"/>
                <a:gd name="T17" fmla="*/ 109 h 158"/>
                <a:gd name="T18" fmla="*/ 207 w 207"/>
                <a:gd name="T19" fmla="*/ 130 h 158"/>
                <a:gd name="T20" fmla="*/ 136 w 207"/>
                <a:gd name="T21" fmla="*/ 158 h 158"/>
                <a:gd name="T22" fmla="*/ 29 w 207"/>
                <a:gd name="T23" fmla="*/ 4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158">
                  <a:moveTo>
                    <a:pt x="29" y="45"/>
                  </a:moveTo>
                  <a:cubicBezTo>
                    <a:pt x="29" y="45"/>
                    <a:pt x="24" y="49"/>
                    <a:pt x="24" y="49"/>
                  </a:cubicBezTo>
                  <a:cubicBezTo>
                    <a:pt x="0" y="49"/>
                    <a:pt x="0" y="49"/>
                    <a:pt x="0" y="49"/>
                  </a:cubicBezTo>
                  <a:cubicBezTo>
                    <a:pt x="42" y="0"/>
                    <a:pt x="42" y="0"/>
                    <a:pt x="42" y="0"/>
                  </a:cubicBezTo>
                  <a:cubicBezTo>
                    <a:pt x="85" y="49"/>
                    <a:pt x="85" y="49"/>
                    <a:pt x="85" y="49"/>
                  </a:cubicBezTo>
                  <a:cubicBezTo>
                    <a:pt x="61" y="49"/>
                    <a:pt x="61" y="49"/>
                    <a:pt x="61" y="49"/>
                  </a:cubicBezTo>
                  <a:cubicBezTo>
                    <a:pt x="61" y="49"/>
                    <a:pt x="55" y="45"/>
                    <a:pt x="55" y="45"/>
                  </a:cubicBezTo>
                  <a:cubicBezTo>
                    <a:pt x="55" y="92"/>
                    <a:pt x="92" y="130"/>
                    <a:pt x="136" y="130"/>
                  </a:cubicBezTo>
                  <a:cubicBezTo>
                    <a:pt x="156" y="130"/>
                    <a:pt x="175" y="122"/>
                    <a:pt x="189" y="109"/>
                  </a:cubicBezTo>
                  <a:cubicBezTo>
                    <a:pt x="207" y="130"/>
                    <a:pt x="207" y="130"/>
                    <a:pt x="207" y="130"/>
                  </a:cubicBezTo>
                  <a:cubicBezTo>
                    <a:pt x="188" y="148"/>
                    <a:pt x="163" y="158"/>
                    <a:pt x="136" y="158"/>
                  </a:cubicBezTo>
                  <a:cubicBezTo>
                    <a:pt x="77" y="158"/>
                    <a:pt x="29" y="108"/>
                    <a:pt x="29" y="4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10698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contact</a:t>
            </a:r>
          </a:p>
        </p:txBody>
      </p:sp>
      <p:sp>
        <p:nvSpPr>
          <p:cNvPr id="3" name="Content Placeholder 2"/>
          <p:cNvSpPr>
            <a:spLocks noGrp="1"/>
          </p:cNvSpPr>
          <p:nvPr>
            <p:ph idx="1"/>
          </p:nvPr>
        </p:nvSpPr>
        <p:spPr>
          <a:xfrm>
            <a:off x="2611157" y="3090582"/>
            <a:ext cx="2337360" cy="1304272"/>
          </a:xfrm>
        </p:spPr>
        <p:txBody>
          <a:bodyPr/>
          <a:lstStyle/>
          <a:p>
            <a:pPr marL="0" indent="0" algn="ctr">
              <a:lnSpc>
                <a:spcPct val="100000"/>
              </a:lnSpc>
              <a:spcAft>
                <a:spcPts val="0"/>
              </a:spcAft>
              <a:buNone/>
            </a:pPr>
            <a:r>
              <a:rPr lang="en-GB" sz="1600" b="1" dirty="0">
                <a:solidFill>
                  <a:schemeClr val="accent4"/>
                </a:solidFill>
              </a:rPr>
              <a:t>ROYCE SAHEED</a:t>
            </a:r>
          </a:p>
          <a:p>
            <a:pPr marL="0" indent="0" algn="ctr">
              <a:lnSpc>
                <a:spcPct val="100000"/>
              </a:lnSpc>
              <a:spcAft>
                <a:spcPts val="0"/>
              </a:spcAft>
              <a:buNone/>
            </a:pPr>
            <a:endParaRPr lang="en-GB" sz="1600" dirty="0"/>
          </a:p>
          <a:p>
            <a:pPr marL="0" indent="0" algn="ctr">
              <a:lnSpc>
                <a:spcPct val="100000"/>
              </a:lnSpc>
              <a:spcAft>
                <a:spcPts val="0"/>
              </a:spcAft>
              <a:buNone/>
            </a:pPr>
            <a:endParaRPr lang="en-GB" sz="1600" dirty="0"/>
          </a:p>
          <a:p>
            <a:pPr marL="0" indent="0" algn="ctr">
              <a:lnSpc>
                <a:spcPct val="100000"/>
              </a:lnSpc>
              <a:spcAft>
                <a:spcPts val="0"/>
              </a:spcAft>
              <a:buNone/>
            </a:pPr>
            <a:r>
              <a:rPr lang="en-GB" sz="1600" dirty="0"/>
              <a:t>Phone +968 2495 0719</a:t>
            </a:r>
          </a:p>
          <a:p>
            <a:pPr marL="0" indent="0" algn="ctr">
              <a:lnSpc>
                <a:spcPct val="100000"/>
              </a:lnSpc>
              <a:spcAft>
                <a:spcPts val="0"/>
              </a:spcAft>
              <a:buNone/>
            </a:pPr>
            <a:endParaRPr lang="en-GB" sz="1600" dirty="0"/>
          </a:p>
          <a:p>
            <a:pPr marL="0" indent="0" algn="ctr">
              <a:lnSpc>
                <a:spcPct val="100000"/>
              </a:lnSpc>
              <a:spcAft>
                <a:spcPts val="0"/>
              </a:spcAft>
              <a:buNone/>
            </a:pPr>
            <a:r>
              <a:rPr lang="en-GB" sz="1600" dirty="0"/>
              <a:t>Mobile +968 9774 1254</a:t>
            </a:r>
          </a:p>
          <a:p>
            <a:pPr marL="0" indent="0" algn="ctr">
              <a:lnSpc>
                <a:spcPct val="100000"/>
              </a:lnSpc>
              <a:spcAft>
                <a:spcPts val="0"/>
              </a:spcAft>
              <a:buNone/>
            </a:pPr>
            <a:endParaRPr lang="en-GB" sz="1600" dirty="0"/>
          </a:p>
          <a:p>
            <a:pPr marL="0" indent="0" algn="ctr">
              <a:lnSpc>
                <a:spcPct val="100000"/>
              </a:lnSpc>
              <a:spcAft>
                <a:spcPts val="0"/>
              </a:spcAft>
              <a:buNone/>
            </a:pPr>
            <a:r>
              <a:rPr lang="en-GB" sz="1600" dirty="0"/>
              <a:t>r.saheed@aglaw.com </a:t>
            </a:r>
          </a:p>
          <a:p>
            <a:pPr algn="ct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128" y="1052513"/>
            <a:ext cx="2815484" cy="1875399"/>
          </a:xfrm>
          <a:prstGeom prst="rect">
            <a:avLst/>
          </a:prstGeom>
        </p:spPr>
      </p:pic>
    </p:spTree>
    <p:extLst>
      <p:ext uri="{BB962C8B-B14F-4D97-AF65-F5344CB8AC3E}">
        <p14:creationId xmlns:p14="http://schemas.microsoft.com/office/powerpoint/2010/main" val="75481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05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p:txBody>
          <a:bodyPr/>
          <a:lstStyle/>
          <a:p>
            <a:pPr>
              <a:buClr>
                <a:schemeClr val="accent4"/>
              </a:buClr>
            </a:pPr>
            <a:r>
              <a:rPr lang="en-GB" sz="1600" dirty="0"/>
              <a:t>Introduction to legal system</a:t>
            </a:r>
          </a:p>
          <a:p>
            <a:pPr>
              <a:buClr>
                <a:schemeClr val="accent4"/>
              </a:buClr>
            </a:pPr>
            <a:r>
              <a:rPr lang="en-GB" sz="1600" dirty="0"/>
              <a:t>Court system</a:t>
            </a:r>
          </a:p>
          <a:p>
            <a:pPr>
              <a:buClr>
                <a:schemeClr val="accent4"/>
              </a:buClr>
            </a:pPr>
            <a:r>
              <a:rPr lang="en-GB" sz="1600" dirty="0"/>
              <a:t>Summary of business vehicles, including agency</a:t>
            </a:r>
          </a:p>
          <a:p>
            <a:pPr>
              <a:buClr>
                <a:schemeClr val="accent4"/>
              </a:buClr>
            </a:pPr>
            <a:r>
              <a:rPr lang="en-GB" sz="1600" dirty="0"/>
              <a:t>Establishing an entity</a:t>
            </a:r>
          </a:p>
          <a:p>
            <a:pPr>
              <a:buClr>
                <a:schemeClr val="accent4"/>
              </a:buClr>
            </a:pPr>
            <a:r>
              <a:rPr lang="en-GB" sz="1600" dirty="0"/>
              <a:t>100% foreign ownership</a:t>
            </a:r>
          </a:p>
          <a:p>
            <a:pPr>
              <a:buClr>
                <a:schemeClr val="accent4"/>
              </a:buClr>
            </a:pPr>
            <a:r>
              <a:rPr lang="en-GB" sz="1600" dirty="0"/>
              <a:t>Branches, LLCs, joint stock companies, free zones</a:t>
            </a:r>
          </a:p>
          <a:p>
            <a:pPr>
              <a:buClr>
                <a:schemeClr val="accent4"/>
              </a:buClr>
            </a:pPr>
            <a:r>
              <a:rPr lang="en-GB" sz="1600" dirty="0"/>
              <a:t>Public tenders</a:t>
            </a:r>
          </a:p>
          <a:p>
            <a:pPr>
              <a:buClr>
                <a:schemeClr val="accent4"/>
              </a:buClr>
            </a:pPr>
            <a:r>
              <a:rPr lang="en-GB" sz="1600" dirty="0"/>
              <a:t>Commercial agencies</a:t>
            </a:r>
          </a:p>
          <a:p>
            <a:pPr>
              <a:buClr>
                <a:schemeClr val="accent4"/>
              </a:buClr>
            </a:pPr>
            <a:r>
              <a:rPr lang="en-GB" sz="1600" dirty="0"/>
              <a:t>Dispute resolution</a:t>
            </a:r>
          </a:p>
          <a:p>
            <a:pPr>
              <a:buClr>
                <a:schemeClr val="accent4"/>
              </a:buClr>
            </a:pPr>
            <a:r>
              <a:rPr lang="en-GB" sz="1600" dirty="0"/>
              <a:t>Challenges &amp; opportunities</a:t>
            </a:r>
          </a:p>
          <a:p>
            <a:pPr>
              <a:buClr>
                <a:schemeClr val="accent4"/>
              </a:buClr>
            </a:pPr>
            <a:r>
              <a:rPr lang="en-GB" sz="1600" dirty="0"/>
              <a:t>Questions?</a:t>
            </a:r>
          </a:p>
          <a:p>
            <a:pPr>
              <a:buClr>
                <a:schemeClr val="accent4"/>
              </a:buClr>
            </a:pPr>
            <a:endParaRPr lang="en-GB" sz="2000" dirty="0"/>
          </a:p>
          <a:p>
            <a:pPr>
              <a:buClr>
                <a:schemeClr val="accent4"/>
              </a:buClr>
            </a:pPr>
            <a:endParaRPr lang="en-GB" sz="2000" dirty="0"/>
          </a:p>
          <a:p>
            <a:endParaRPr lang="en-GB" dirty="0"/>
          </a:p>
        </p:txBody>
      </p:sp>
    </p:spTree>
    <p:extLst>
      <p:ext uri="{BB962C8B-B14F-4D97-AF65-F5344CB8AC3E}">
        <p14:creationId xmlns:p14="http://schemas.microsoft.com/office/powerpoint/2010/main" val="71537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to </a:t>
            </a:r>
            <a:r>
              <a:rPr lang="en-GB" dirty="0">
                <a:solidFill>
                  <a:schemeClr val="accent4"/>
                </a:solidFill>
              </a:rPr>
              <a:t>legal</a:t>
            </a:r>
            <a:r>
              <a:rPr lang="en-GB" dirty="0"/>
              <a:t> system</a:t>
            </a:r>
          </a:p>
        </p:txBody>
      </p:sp>
      <p:sp>
        <p:nvSpPr>
          <p:cNvPr id="3" name="Content Placeholder 2"/>
          <p:cNvSpPr>
            <a:spLocks noGrp="1"/>
          </p:cNvSpPr>
          <p:nvPr>
            <p:ph idx="1"/>
          </p:nvPr>
        </p:nvSpPr>
        <p:spPr/>
        <p:txBody>
          <a:bodyPr/>
          <a:lstStyle/>
          <a:p>
            <a:pPr>
              <a:buClr>
                <a:schemeClr val="accent4"/>
              </a:buClr>
            </a:pPr>
            <a:r>
              <a:rPr lang="en-GB" sz="2000" dirty="0"/>
              <a:t>The NEW Basic Law of the State (Royal Decree No. 6 of 2021) provides the Islamic Code (the Shari’a) is the basis for Omani legislation</a:t>
            </a:r>
          </a:p>
          <a:p>
            <a:pPr>
              <a:buClr>
                <a:schemeClr val="accent4"/>
              </a:buClr>
            </a:pPr>
            <a:r>
              <a:rPr lang="en-GB" sz="2000" dirty="0"/>
              <a:t>Laws are issued consistent with the Basic Law through Royal Decrees and then Ministerial Decisions</a:t>
            </a:r>
          </a:p>
          <a:p>
            <a:pPr>
              <a:buClr>
                <a:schemeClr val="accent4"/>
              </a:buClr>
            </a:pPr>
            <a:r>
              <a:rPr lang="en-GB" sz="2000" dirty="0"/>
              <a:t>Omani legislation consistent with that in force in other GCC countries and reflects a substantial amount of French civil law influence (imported from Egypt)</a:t>
            </a:r>
          </a:p>
          <a:p>
            <a:endParaRPr lang="en-GB" dirty="0"/>
          </a:p>
        </p:txBody>
      </p:sp>
    </p:spTree>
    <p:extLst>
      <p:ext uri="{BB962C8B-B14F-4D97-AF65-F5344CB8AC3E}">
        <p14:creationId xmlns:p14="http://schemas.microsoft.com/office/powerpoint/2010/main" val="418032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Court system</a:t>
            </a:r>
          </a:p>
        </p:txBody>
      </p:sp>
      <p:grpSp>
        <p:nvGrpSpPr>
          <p:cNvPr id="38" name="Group 37"/>
          <p:cNvGrpSpPr/>
          <p:nvPr/>
        </p:nvGrpSpPr>
        <p:grpSpPr>
          <a:xfrm>
            <a:off x="1440673" y="825501"/>
            <a:ext cx="4678329" cy="3925886"/>
            <a:chOff x="1362711" y="825501"/>
            <a:chExt cx="4678329" cy="3925886"/>
          </a:xfrm>
        </p:grpSpPr>
        <p:sp>
          <p:nvSpPr>
            <p:cNvPr id="7" name="Rectangle 6"/>
            <p:cNvSpPr/>
            <p:nvPr/>
          </p:nvSpPr>
          <p:spPr>
            <a:xfrm>
              <a:off x="1362711" y="825501"/>
              <a:ext cx="2174400" cy="191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504000" rIns="216000" rtlCol="0" anchor="ctr"/>
            <a:lstStyle/>
            <a:p>
              <a:r>
                <a:rPr lang="en-GB" sz="1400" dirty="0"/>
                <a:t>District Courts, Primary Courts, Appellate Courts and the Supreme Court deal with commercial and criminal matters</a:t>
              </a:r>
            </a:p>
            <a:p>
              <a:pPr algn="ctr"/>
              <a:endParaRPr lang="en-GB" sz="1600" dirty="0"/>
            </a:p>
          </p:txBody>
        </p:sp>
        <p:sp>
          <p:nvSpPr>
            <p:cNvPr id="11" name="Rectangle 10"/>
            <p:cNvSpPr/>
            <p:nvPr/>
          </p:nvSpPr>
          <p:spPr>
            <a:xfrm>
              <a:off x="3866640" y="825501"/>
              <a:ext cx="2174400" cy="191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r>
                <a:rPr lang="en-GB" sz="1400" dirty="0"/>
                <a:t>Labour disputes firstly dealt with by Ministry of Manpower and then if not resolved, the Courts</a:t>
              </a:r>
            </a:p>
            <a:p>
              <a:pPr algn="ctr"/>
              <a:endParaRPr lang="en-GB" sz="1600" dirty="0"/>
            </a:p>
          </p:txBody>
        </p:sp>
        <p:sp>
          <p:nvSpPr>
            <p:cNvPr id="12" name="Rectangle 11"/>
            <p:cNvSpPr/>
            <p:nvPr/>
          </p:nvSpPr>
          <p:spPr>
            <a:xfrm>
              <a:off x="1362713" y="2832846"/>
              <a:ext cx="2174400" cy="19185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ctr"/>
            <a:lstStyle/>
            <a:p>
              <a:r>
                <a:rPr lang="en-GB" sz="1400" dirty="0"/>
                <a:t>Non-adversarial approach – arguments in written pleadings</a:t>
              </a:r>
            </a:p>
            <a:p>
              <a:pPr algn="ctr"/>
              <a:endParaRPr lang="en-GB" sz="1600" dirty="0"/>
            </a:p>
          </p:txBody>
        </p:sp>
        <p:sp>
          <p:nvSpPr>
            <p:cNvPr id="13" name="Rectangle 12"/>
            <p:cNvSpPr/>
            <p:nvPr/>
          </p:nvSpPr>
          <p:spPr>
            <a:xfrm>
              <a:off x="3866639" y="2832847"/>
              <a:ext cx="2172773" cy="1918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56000" rIns="216000" bIns="108000" rtlCol="0" anchor="ctr"/>
            <a:lstStyle/>
            <a:p>
              <a:r>
                <a:rPr lang="en-GB" sz="1400" dirty="0"/>
                <a:t>No system of binding precedent – higher court decisions persuasive but non-binding (and often not published)</a:t>
              </a:r>
            </a:p>
            <a:p>
              <a:pPr algn="ctr"/>
              <a:endParaRPr lang="en-GB" sz="1600" dirty="0"/>
            </a:p>
          </p:txBody>
        </p:sp>
        <p:grpSp>
          <p:nvGrpSpPr>
            <p:cNvPr id="14" name="Group 13"/>
            <p:cNvGrpSpPr/>
            <p:nvPr/>
          </p:nvGrpSpPr>
          <p:grpSpPr>
            <a:xfrm>
              <a:off x="1587465" y="876301"/>
              <a:ext cx="303213" cy="276225"/>
              <a:chOff x="9064590" y="1571757"/>
              <a:chExt cx="303213" cy="276225"/>
            </a:xfrm>
            <a:solidFill>
              <a:schemeClr val="bg1"/>
            </a:solidFill>
          </p:grpSpPr>
          <p:sp>
            <p:nvSpPr>
              <p:cNvPr id="15" name="Freeform 63"/>
              <p:cNvSpPr>
                <a:spLocks/>
              </p:cNvSpPr>
              <p:nvPr/>
            </p:nvSpPr>
            <p:spPr bwMode="auto">
              <a:xfrm>
                <a:off x="9080465" y="1816232"/>
                <a:ext cx="268288" cy="9525"/>
              </a:xfrm>
              <a:custGeom>
                <a:avLst/>
                <a:gdLst>
                  <a:gd name="T0" fmla="*/ 0 w 169"/>
                  <a:gd name="T1" fmla="*/ 0 h 6"/>
                  <a:gd name="T2" fmla="*/ 169 w 169"/>
                  <a:gd name="T3" fmla="*/ 0 h 6"/>
                  <a:gd name="T4" fmla="*/ 169 w 169"/>
                  <a:gd name="T5" fmla="*/ 6 h 6"/>
                  <a:gd name="T6" fmla="*/ 0 w 169"/>
                  <a:gd name="T7" fmla="*/ 6 h 6"/>
                  <a:gd name="T8" fmla="*/ 0 w 169"/>
                  <a:gd name="T9" fmla="*/ 0 h 6"/>
                  <a:gd name="T10" fmla="*/ 0 w 169"/>
                  <a:gd name="T11" fmla="*/ 0 h 6"/>
                </a:gdLst>
                <a:ahLst/>
                <a:cxnLst>
                  <a:cxn ang="0">
                    <a:pos x="T0" y="T1"/>
                  </a:cxn>
                  <a:cxn ang="0">
                    <a:pos x="T2" y="T3"/>
                  </a:cxn>
                  <a:cxn ang="0">
                    <a:pos x="T4" y="T5"/>
                  </a:cxn>
                  <a:cxn ang="0">
                    <a:pos x="T6" y="T7"/>
                  </a:cxn>
                  <a:cxn ang="0">
                    <a:pos x="T8" y="T9"/>
                  </a:cxn>
                  <a:cxn ang="0">
                    <a:pos x="T10" y="T11"/>
                  </a:cxn>
                </a:cxnLst>
                <a:rect l="0" t="0" r="r" b="b"/>
                <a:pathLst>
                  <a:path w="169" h="6">
                    <a:moveTo>
                      <a:pt x="0" y="0"/>
                    </a:moveTo>
                    <a:lnTo>
                      <a:pt x="169" y="0"/>
                    </a:lnTo>
                    <a:lnTo>
                      <a:pt x="169" y="6"/>
                    </a:lnTo>
                    <a:lnTo>
                      <a:pt x="0"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sp>
            <p:nvSpPr>
              <p:cNvPr id="16" name="Freeform 64"/>
              <p:cNvSpPr>
                <a:spLocks/>
              </p:cNvSpPr>
              <p:nvPr/>
            </p:nvSpPr>
            <p:spPr bwMode="auto">
              <a:xfrm>
                <a:off x="9064590" y="1835282"/>
                <a:ext cx="303213" cy="12700"/>
              </a:xfrm>
              <a:custGeom>
                <a:avLst/>
                <a:gdLst>
                  <a:gd name="T0" fmla="*/ 0 w 191"/>
                  <a:gd name="T1" fmla="*/ 0 h 8"/>
                  <a:gd name="T2" fmla="*/ 191 w 191"/>
                  <a:gd name="T3" fmla="*/ 0 h 8"/>
                  <a:gd name="T4" fmla="*/ 191 w 191"/>
                  <a:gd name="T5" fmla="*/ 8 h 8"/>
                  <a:gd name="T6" fmla="*/ 0 w 191"/>
                  <a:gd name="T7" fmla="*/ 8 h 8"/>
                  <a:gd name="T8" fmla="*/ 0 w 191"/>
                  <a:gd name="T9" fmla="*/ 0 h 8"/>
                  <a:gd name="T10" fmla="*/ 0 w 191"/>
                  <a:gd name="T11" fmla="*/ 0 h 8"/>
                </a:gdLst>
                <a:ahLst/>
                <a:cxnLst>
                  <a:cxn ang="0">
                    <a:pos x="T0" y="T1"/>
                  </a:cxn>
                  <a:cxn ang="0">
                    <a:pos x="T2" y="T3"/>
                  </a:cxn>
                  <a:cxn ang="0">
                    <a:pos x="T4" y="T5"/>
                  </a:cxn>
                  <a:cxn ang="0">
                    <a:pos x="T6" y="T7"/>
                  </a:cxn>
                  <a:cxn ang="0">
                    <a:pos x="T8" y="T9"/>
                  </a:cxn>
                  <a:cxn ang="0">
                    <a:pos x="T10" y="T11"/>
                  </a:cxn>
                </a:cxnLst>
                <a:rect l="0" t="0" r="r" b="b"/>
                <a:pathLst>
                  <a:path w="191" h="8">
                    <a:moveTo>
                      <a:pt x="0" y="0"/>
                    </a:moveTo>
                    <a:lnTo>
                      <a:pt x="191" y="0"/>
                    </a:lnTo>
                    <a:lnTo>
                      <a:pt x="191" y="8"/>
                    </a:lnTo>
                    <a:lnTo>
                      <a:pt x="0" y="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sp>
            <p:nvSpPr>
              <p:cNvPr id="17" name="Freeform 65"/>
              <p:cNvSpPr>
                <a:spLocks/>
              </p:cNvSpPr>
              <p:nvPr/>
            </p:nvSpPr>
            <p:spPr bwMode="auto">
              <a:xfrm>
                <a:off x="9099515" y="1671770"/>
                <a:ext cx="41275" cy="12700"/>
              </a:xfrm>
              <a:custGeom>
                <a:avLst/>
                <a:gdLst>
                  <a:gd name="T0" fmla="*/ 11 w 13"/>
                  <a:gd name="T1" fmla="*/ 4 h 4"/>
                  <a:gd name="T2" fmla="*/ 3 w 13"/>
                  <a:gd name="T3" fmla="*/ 4 h 4"/>
                  <a:gd name="T4" fmla="*/ 0 w 13"/>
                  <a:gd name="T5" fmla="*/ 1 h 4"/>
                  <a:gd name="T6" fmla="*/ 0 w 13"/>
                  <a:gd name="T7" fmla="*/ 0 h 4"/>
                  <a:gd name="T8" fmla="*/ 13 w 13"/>
                  <a:gd name="T9" fmla="*/ 0 h 4"/>
                  <a:gd name="T10" fmla="*/ 13 w 13"/>
                  <a:gd name="T11" fmla="*/ 1 h 4"/>
                  <a:gd name="T12" fmla="*/ 11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11" y="4"/>
                    </a:moveTo>
                    <a:cubicBezTo>
                      <a:pt x="3" y="4"/>
                      <a:pt x="3" y="4"/>
                      <a:pt x="3" y="4"/>
                    </a:cubicBezTo>
                    <a:cubicBezTo>
                      <a:pt x="1" y="4"/>
                      <a:pt x="0" y="3"/>
                      <a:pt x="0" y="1"/>
                    </a:cubicBezTo>
                    <a:cubicBezTo>
                      <a:pt x="0" y="0"/>
                      <a:pt x="0" y="0"/>
                      <a:pt x="0" y="0"/>
                    </a:cubicBezTo>
                    <a:cubicBezTo>
                      <a:pt x="13" y="0"/>
                      <a:pt x="13" y="0"/>
                      <a:pt x="13" y="0"/>
                    </a:cubicBezTo>
                    <a:cubicBezTo>
                      <a:pt x="13" y="1"/>
                      <a:pt x="13" y="1"/>
                      <a:pt x="13" y="1"/>
                    </a:cubicBezTo>
                    <a:cubicBezTo>
                      <a:pt x="13" y="3"/>
                      <a:pt x="12" y="4"/>
                      <a:pt x="11"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sp>
            <p:nvSpPr>
              <p:cNvPr id="18" name="Freeform 66"/>
              <p:cNvSpPr>
                <a:spLocks/>
              </p:cNvSpPr>
              <p:nvPr/>
            </p:nvSpPr>
            <p:spPr bwMode="auto">
              <a:xfrm>
                <a:off x="9099515" y="1794007"/>
                <a:ext cx="41275" cy="12700"/>
              </a:xfrm>
              <a:custGeom>
                <a:avLst/>
                <a:gdLst>
                  <a:gd name="T0" fmla="*/ 11 w 13"/>
                  <a:gd name="T1" fmla="*/ 0 h 4"/>
                  <a:gd name="T2" fmla="*/ 3 w 13"/>
                  <a:gd name="T3" fmla="*/ 0 h 4"/>
                  <a:gd name="T4" fmla="*/ 0 w 13"/>
                  <a:gd name="T5" fmla="*/ 3 h 4"/>
                  <a:gd name="T6" fmla="*/ 0 w 13"/>
                  <a:gd name="T7" fmla="*/ 4 h 4"/>
                  <a:gd name="T8" fmla="*/ 13 w 13"/>
                  <a:gd name="T9" fmla="*/ 4 h 4"/>
                  <a:gd name="T10" fmla="*/ 13 w 13"/>
                  <a:gd name="T11" fmla="*/ 3 h 4"/>
                  <a:gd name="T12" fmla="*/ 11 w 1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11" y="0"/>
                    </a:moveTo>
                    <a:cubicBezTo>
                      <a:pt x="3" y="0"/>
                      <a:pt x="3" y="0"/>
                      <a:pt x="3" y="0"/>
                    </a:cubicBezTo>
                    <a:cubicBezTo>
                      <a:pt x="1" y="0"/>
                      <a:pt x="0" y="2"/>
                      <a:pt x="0" y="3"/>
                    </a:cubicBezTo>
                    <a:cubicBezTo>
                      <a:pt x="0" y="4"/>
                      <a:pt x="0" y="4"/>
                      <a:pt x="0" y="4"/>
                    </a:cubicBezTo>
                    <a:cubicBezTo>
                      <a:pt x="13" y="4"/>
                      <a:pt x="13" y="4"/>
                      <a:pt x="13" y="4"/>
                    </a:cubicBezTo>
                    <a:cubicBezTo>
                      <a:pt x="13" y="3"/>
                      <a:pt x="13" y="3"/>
                      <a:pt x="13" y="3"/>
                    </a:cubicBezTo>
                    <a:cubicBezTo>
                      <a:pt x="13" y="2"/>
                      <a:pt x="12"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sp>
            <p:nvSpPr>
              <p:cNvPr id="19" name="Freeform 67"/>
              <p:cNvSpPr>
                <a:spLocks/>
              </p:cNvSpPr>
              <p:nvPr/>
            </p:nvSpPr>
            <p:spPr bwMode="auto">
              <a:xfrm>
                <a:off x="9105865" y="1687645"/>
                <a:ext cx="28575" cy="103188"/>
              </a:xfrm>
              <a:custGeom>
                <a:avLst/>
                <a:gdLst>
                  <a:gd name="T0" fmla="*/ 0 w 18"/>
                  <a:gd name="T1" fmla="*/ 0 h 65"/>
                  <a:gd name="T2" fmla="*/ 18 w 18"/>
                  <a:gd name="T3" fmla="*/ 0 h 65"/>
                  <a:gd name="T4" fmla="*/ 18 w 18"/>
                  <a:gd name="T5" fmla="*/ 65 h 65"/>
                  <a:gd name="T6" fmla="*/ 0 w 18"/>
                  <a:gd name="T7" fmla="*/ 65 h 65"/>
                  <a:gd name="T8" fmla="*/ 0 w 18"/>
                  <a:gd name="T9" fmla="*/ 0 h 65"/>
                  <a:gd name="T10" fmla="*/ 0 w 18"/>
                  <a:gd name="T11" fmla="*/ 0 h 65"/>
                </a:gdLst>
                <a:ahLst/>
                <a:cxnLst>
                  <a:cxn ang="0">
                    <a:pos x="T0" y="T1"/>
                  </a:cxn>
                  <a:cxn ang="0">
                    <a:pos x="T2" y="T3"/>
                  </a:cxn>
                  <a:cxn ang="0">
                    <a:pos x="T4" y="T5"/>
                  </a:cxn>
                  <a:cxn ang="0">
                    <a:pos x="T6" y="T7"/>
                  </a:cxn>
                  <a:cxn ang="0">
                    <a:pos x="T8" y="T9"/>
                  </a:cxn>
                  <a:cxn ang="0">
                    <a:pos x="T10" y="T11"/>
                  </a:cxn>
                </a:cxnLst>
                <a:rect l="0" t="0" r="r" b="b"/>
                <a:pathLst>
                  <a:path w="18" h="65">
                    <a:moveTo>
                      <a:pt x="0" y="0"/>
                    </a:moveTo>
                    <a:lnTo>
                      <a:pt x="18" y="0"/>
                    </a:lnTo>
                    <a:lnTo>
                      <a:pt x="18" y="65"/>
                    </a:lnTo>
                    <a:lnTo>
                      <a:pt x="0" y="6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sp>
            <p:nvSpPr>
              <p:cNvPr id="20" name="Freeform 68"/>
              <p:cNvSpPr>
                <a:spLocks/>
              </p:cNvSpPr>
              <p:nvPr/>
            </p:nvSpPr>
            <p:spPr bwMode="auto">
              <a:xfrm>
                <a:off x="9159840" y="1671770"/>
                <a:ext cx="44450" cy="12700"/>
              </a:xfrm>
              <a:custGeom>
                <a:avLst/>
                <a:gdLst>
                  <a:gd name="T0" fmla="*/ 3 w 14"/>
                  <a:gd name="T1" fmla="*/ 4 h 4"/>
                  <a:gd name="T2" fmla="*/ 11 w 14"/>
                  <a:gd name="T3" fmla="*/ 4 h 4"/>
                  <a:gd name="T4" fmla="*/ 14 w 14"/>
                  <a:gd name="T5" fmla="*/ 1 h 4"/>
                  <a:gd name="T6" fmla="*/ 14 w 14"/>
                  <a:gd name="T7" fmla="*/ 0 h 4"/>
                  <a:gd name="T8" fmla="*/ 0 w 14"/>
                  <a:gd name="T9" fmla="*/ 0 h 4"/>
                  <a:gd name="T10" fmla="*/ 0 w 14"/>
                  <a:gd name="T11" fmla="*/ 1 h 4"/>
                  <a:gd name="T12" fmla="*/ 3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3" y="4"/>
                    </a:moveTo>
                    <a:cubicBezTo>
                      <a:pt x="11" y="4"/>
                      <a:pt x="11" y="4"/>
                      <a:pt x="11" y="4"/>
                    </a:cubicBezTo>
                    <a:cubicBezTo>
                      <a:pt x="12" y="4"/>
                      <a:pt x="14" y="3"/>
                      <a:pt x="14" y="1"/>
                    </a:cubicBezTo>
                    <a:cubicBezTo>
                      <a:pt x="14" y="0"/>
                      <a:pt x="14" y="0"/>
                      <a:pt x="14" y="0"/>
                    </a:cubicBezTo>
                    <a:cubicBezTo>
                      <a:pt x="0" y="0"/>
                      <a:pt x="0" y="0"/>
                      <a:pt x="0" y="0"/>
                    </a:cubicBezTo>
                    <a:cubicBezTo>
                      <a:pt x="0" y="1"/>
                      <a:pt x="0" y="1"/>
                      <a:pt x="0" y="1"/>
                    </a:cubicBezTo>
                    <a:cubicBezTo>
                      <a:pt x="0" y="3"/>
                      <a:pt x="2" y="4"/>
                      <a:pt x="3"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sp>
            <p:nvSpPr>
              <p:cNvPr id="21" name="Freeform 69"/>
              <p:cNvSpPr>
                <a:spLocks/>
              </p:cNvSpPr>
              <p:nvPr/>
            </p:nvSpPr>
            <p:spPr bwMode="auto">
              <a:xfrm>
                <a:off x="9159840" y="1794007"/>
                <a:ext cx="44450" cy="12700"/>
              </a:xfrm>
              <a:custGeom>
                <a:avLst/>
                <a:gdLst>
                  <a:gd name="T0" fmla="*/ 3 w 14"/>
                  <a:gd name="T1" fmla="*/ 0 h 4"/>
                  <a:gd name="T2" fmla="*/ 11 w 14"/>
                  <a:gd name="T3" fmla="*/ 0 h 4"/>
                  <a:gd name="T4" fmla="*/ 14 w 14"/>
                  <a:gd name="T5" fmla="*/ 3 h 4"/>
                  <a:gd name="T6" fmla="*/ 14 w 14"/>
                  <a:gd name="T7" fmla="*/ 4 h 4"/>
                  <a:gd name="T8" fmla="*/ 0 w 14"/>
                  <a:gd name="T9" fmla="*/ 4 h 4"/>
                  <a:gd name="T10" fmla="*/ 0 w 14"/>
                  <a:gd name="T11" fmla="*/ 3 h 4"/>
                  <a:gd name="T12" fmla="*/ 3 w 1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3" y="0"/>
                    </a:moveTo>
                    <a:cubicBezTo>
                      <a:pt x="11" y="0"/>
                      <a:pt x="11" y="0"/>
                      <a:pt x="11" y="0"/>
                    </a:cubicBezTo>
                    <a:cubicBezTo>
                      <a:pt x="12" y="0"/>
                      <a:pt x="14" y="2"/>
                      <a:pt x="14" y="3"/>
                    </a:cubicBezTo>
                    <a:cubicBezTo>
                      <a:pt x="14" y="4"/>
                      <a:pt x="14" y="4"/>
                      <a:pt x="14" y="4"/>
                    </a:cubicBezTo>
                    <a:cubicBezTo>
                      <a:pt x="0" y="4"/>
                      <a:pt x="0" y="4"/>
                      <a:pt x="0" y="4"/>
                    </a:cubicBezTo>
                    <a:cubicBezTo>
                      <a:pt x="0" y="3"/>
                      <a:pt x="0" y="3"/>
                      <a:pt x="0" y="3"/>
                    </a:cubicBezTo>
                    <a:cubicBezTo>
                      <a:pt x="0" y="2"/>
                      <a:pt x="2"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sp>
            <p:nvSpPr>
              <p:cNvPr id="22" name="Freeform 70"/>
              <p:cNvSpPr>
                <a:spLocks/>
              </p:cNvSpPr>
              <p:nvPr/>
            </p:nvSpPr>
            <p:spPr bwMode="auto">
              <a:xfrm>
                <a:off x="9169365" y="1687645"/>
                <a:ext cx="25400" cy="103188"/>
              </a:xfrm>
              <a:custGeom>
                <a:avLst/>
                <a:gdLst>
                  <a:gd name="T0" fmla="*/ 0 w 16"/>
                  <a:gd name="T1" fmla="*/ 0 h 65"/>
                  <a:gd name="T2" fmla="*/ 16 w 16"/>
                  <a:gd name="T3" fmla="*/ 0 h 65"/>
                  <a:gd name="T4" fmla="*/ 16 w 16"/>
                  <a:gd name="T5" fmla="*/ 65 h 65"/>
                  <a:gd name="T6" fmla="*/ 0 w 16"/>
                  <a:gd name="T7" fmla="*/ 65 h 65"/>
                  <a:gd name="T8" fmla="*/ 0 w 16"/>
                  <a:gd name="T9" fmla="*/ 0 h 65"/>
                  <a:gd name="T10" fmla="*/ 0 w 16"/>
                  <a:gd name="T11" fmla="*/ 0 h 65"/>
                </a:gdLst>
                <a:ahLst/>
                <a:cxnLst>
                  <a:cxn ang="0">
                    <a:pos x="T0" y="T1"/>
                  </a:cxn>
                  <a:cxn ang="0">
                    <a:pos x="T2" y="T3"/>
                  </a:cxn>
                  <a:cxn ang="0">
                    <a:pos x="T4" y="T5"/>
                  </a:cxn>
                  <a:cxn ang="0">
                    <a:pos x="T6" y="T7"/>
                  </a:cxn>
                  <a:cxn ang="0">
                    <a:pos x="T8" y="T9"/>
                  </a:cxn>
                  <a:cxn ang="0">
                    <a:pos x="T10" y="T11"/>
                  </a:cxn>
                </a:cxnLst>
                <a:rect l="0" t="0" r="r" b="b"/>
                <a:pathLst>
                  <a:path w="16" h="65">
                    <a:moveTo>
                      <a:pt x="0" y="0"/>
                    </a:moveTo>
                    <a:lnTo>
                      <a:pt x="16" y="0"/>
                    </a:lnTo>
                    <a:lnTo>
                      <a:pt x="16" y="65"/>
                    </a:lnTo>
                    <a:lnTo>
                      <a:pt x="0" y="6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sp>
            <p:nvSpPr>
              <p:cNvPr id="23" name="Freeform 71"/>
              <p:cNvSpPr>
                <a:spLocks/>
              </p:cNvSpPr>
              <p:nvPr/>
            </p:nvSpPr>
            <p:spPr bwMode="auto">
              <a:xfrm>
                <a:off x="9288428" y="1671770"/>
                <a:ext cx="41275" cy="12700"/>
              </a:xfrm>
              <a:custGeom>
                <a:avLst/>
                <a:gdLst>
                  <a:gd name="T0" fmla="*/ 2 w 13"/>
                  <a:gd name="T1" fmla="*/ 4 h 4"/>
                  <a:gd name="T2" fmla="*/ 10 w 13"/>
                  <a:gd name="T3" fmla="*/ 4 h 4"/>
                  <a:gd name="T4" fmla="*/ 13 w 13"/>
                  <a:gd name="T5" fmla="*/ 1 h 4"/>
                  <a:gd name="T6" fmla="*/ 13 w 13"/>
                  <a:gd name="T7" fmla="*/ 0 h 4"/>
                  <a:gd name="T8" fmla="*/ 0 w 13"/>
                  <a:gd name="T9" fmla="*/ 0 h 4"/>
                  <a:gd name="T10" fmla="*/ 0 w 13"/>
                  <a:gd name="T11" fmla="*/ 1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0" y="4"/>
                      <a:pt x="10" y="4"/>
                      <a:pt x="10" y="4"/>
                    </a:cubicBezTo>
                    <a:cubicBezTo>
                      <a:pt x="12" y="4"/>
                      <a:pt x="13" y="3"/>
                      <a:pt x="13" y="1"/>
                    </a:cubicBezTo>
                    <a:cubicBezTo>
                      <a:pt x="13" y="0"/>
                      <a:pt x="13" y="0"/>
                      <a:pt x="13" y="0"/>
                    </a:cubicBezTo>
                    <a:cubicBezTo>
                      <a:pt x="0" y="0"/>
                      <a:pt x="0" y="0"/>
                      <a:pt x="0" y="0"/>
                    </a:cubicBezTo>
                    <a:cubicBezTo>
                      <a:pt x="0" y="1"/>
                      <a:pt x="0" y="1"/>
                      <a:pt x="0" y="1"/>
                    </a:cubicBezTo>
                    <a:cubicBezTo>
                      <a:pt x="0" y="3"/>
                      <a:pt x="1" y="4"/>
                      <a:pt x="2"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sp>
            <p:nvSpPr>
              <p:cNvPr id="24" name="Freeform 72"/>
              <p:cNvSpPr>
                <a:spLocks/>
              </p:cNvSpPr>
              <p:nvPr/>
            </p:nvSpPr>
            <p:spPr bwMode="auto">
              <a:xfrm>
                <a:off x="9288428" y="1794007"/>
                <a:ext cx="41275" cy="12700"/>
              </a:xfrm>
              <a:custGeom>
                <a:avLst/>
                <a:gdLst>
                  <a:gd name="T0" fmla="*/ 2 w 13"/>
                  <a:gd name="T1" fmla="*/ 0 h 4"/>
                  <a:gd name="T2" fmla="*/ 10 w 13"/>
                  <a:gd name="T3" fmla="*/ 0 h 4"/>
                  <a:gd name="T4" fmla="*/ 13 w 13"/>
                  <a:gd name="T5" fmla="*/ 3 h 4"/>
                  <a:gd name="T6" fmla="*/ 13 w 13"/>
                  <a:gd name="T7" fmla="*/ 4 h 4"/>
                  <a:gd name="T8" fmla="*/ 0 w 13"/>
                  <a:gd name="T9" fmla="*/ 4 h 4"/>
                  <a:gd name="T10" fmla="*/ 0 w 13"/>
                  <a:gd name="T11" fmla="*/ 3 h 4"/>
                  <a:gd name="T12" fmla="*/ 2 w 1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0"/>
                    </a:moveTo>
                    <a:cubicBezTo>
                      <a:pt x="10" y="0"/>
                      <a:pt x="10" y="0"/>
                      <a:pt x="10" y="0"/>
                    </a:cubicBezTo>
                    <a:cubicBezTo>
                      <a:pt x="12" y="0"/>
                      <a:pt x="13" y="2"/>
                      <a:pt x="13" y="3"/>
                    </a:cubicBezTo>
                    <a:cubicBezTo>
                      <a:pt x="13" y="4"/>
                      <a:pt x="13" y="4"/>
                      <a:pt x="13" y="4"/>
                    </a:cubicBezTo>
                    <a:cubicBezTo>
                      <a:pt x="0" y="4"/>
                      <a:pt x="0" y="4"/>
                      <a:pt x="0" y="4"/>
                    </a:cubicBezTo>
                    <a:cubicBezTo>
                      <a:pt x="0" y="3"/>
                      <a:pt x="0" y="3"/>
                      <a:pt x="0" y="3"/>
                    </a:cubicBezTo>
                    <a:cubicBezTo>
                      <a:pt x="0" y="2"/>
                      <a:pt x="1"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sp>
            <p:nvSpPr>
              <p:cNvPr id="25" name="Freeform 73"/>
              <p:cNvSpPr>
                <a:spLocks/>
              </p:cNvSpPr>
              <p:nvPr/>
            </p:nvSpPr>
            <p:spPr bwMode="auto">
              <a:xfrm>
                <a:off x="9294778" y="1687645"/>
                <a:ext cx="28575" cy="103188"/>
              </a:xfrm>
              <a:custGeom>
                <a:avLst/>
                <a:gdLst>
                  <a:gd name="T0" fmla="*/ 0 w 18"/>
                  <a:gd name="T1" fmla="*/ 0 h 65"/>
                  <a:gd name="T2" fmla="*/ 18 w 18"/>
                  <a:gd name="T3" fmla="*/ 0 h 65"/>
                  <a:gd name="T4" fmla="*/ 18 w 18"/>
                  <a:gd name="T5" fmla="*/ 65 h 65"/>
                  <a:gd name="T6" fmla="*/ 0 w 18"/>
                  <a:gd name="T7" fmla="*/ 65 h 65"/>
                  <a:gd name="T8" fmla="*/ 0 w 18"/>
                  <a:gd name="T9" fmla="*/ 0 h 65"/>
                  <a:gd name="T10" fmla="*/ 0 w 18"/>
                  <a:gd name="T11" fmla="*/ 0 h 65"/>
                </a:gdLst>
                <a:ahLst/>
                <a:cxnLst>
                  <a:cxn ang="0">
                    <a:pos x="T0" y="T1"/>
                  </a:cxn>
                  <a:cxn ang="0">
                    <a:pos x="T2" y="T3"/>
                  </a:cxn>
                  <a:cxn ang="0">
                    <a:pos x="T4" y="T5"/>
                  </a:cxn>
                  <a:cxn ang="0">
                    <a:pos x="T6" y="T7"/>
                  </a:cxn>
                  <a:cxn ang="0">
                    <a:pos x="T8" y="T9"/>
                  </a:cxn>
                  <a:cxn ang="0">
                    <a:pos x="T10" y="T11"/>
                  </a:cxn>
                </a:cxnLst>
                <a:rect l="0" t="0" r="r" b="b"/>
                <a:pathLst>
                  <a:path w="18" h="65">
                    <a:moveTo>
                      <a:pt x="0" y="0"/>
                    </a:moveTo>
                    <a:lnTo>
                      <a:pt x="18" y="0"/>
                    </a:lnTo>
                    <a:lnTo>
                      <a:pt x="18" y="65"/>
                    </a:lnTo>
                    <a:lnTo>
                      <a:pt x="0" y="6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sp>
            <p:nvSpPr>
              <p:cNvPr id="26" name="Freeform 74"/>
              <p:cNvSpPr>
                <a:spLocks/>
              </p:cNvSpPr>
              <p:nvPr/>
            </p:nvSpPr>
            <p:spPr bwMode="auto">
              <a:xfrm>
                <a:off x="9223340" y="1671770"/>
                <a:ext cx="46038" cy="12700"/>
              </a:xfrm>
              <a:custGeom>
                <a:avLst/>
                <a:gdLst>
                  <a:gd name="T0" fmla="*/ 11 w 14"/>
                  <a:gd name="T1" fmla="*/ 4 h 4"/>
                  <a:gd name="T2" fmla="*/ 3 w 14"/>
                  <a:gd name="T3" fmla="*/ 4 h 4"/>
                  <a:gd name="T4" fmla="*/ 0 w 14"/>
                  <a:gd name="T5" fmla="*/ 1 h 4"/>
                  <a:gd name="T6" fmla="*/ 0 w 14"/>
                  <a:gd name="T7" fmla="*/ 0 h 4"/>
                  <a:gd name="T8" fmla="*/ 14 w 14"/>
                  <a:gd name="T9" fmla="*/ 0 h 4"/>
                  <a:gd name="T10" fmla="*/ 14 w 14"/>
                  <a:gd name="T11" fmla="*/ 1 h 4"/>
                  <a:gd name="T12" fmla="*/ 11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1" y="4"/>
                    </a:moveTo>
                    <a:cubicBezTo>
                      <a:pt x="3" y="4"/>
                      <a:pt x="3" y="4"/>
                      <a:pt x="3" y="4"/>
                    </a:cubicBezTo>
                    <a:cubicBezTo>
                      <a:pt x="2" y="4"/>
                      <a:pt x="0" y="3"/>
                      <a:pt x="0" y="1"/>
                    </a:cubicBezTo>
                    <a:cubicBezTo>
                      <a:pt x="0" y="0"/>
                      <a:pt x="0" y="0"/>
                      <a:pt x="0" y="0"/>
                    </a:cubicBezTo>
                    <a:cubicBezTo>
                      <a:pt x="14" y="0"/>
                      <a:pt x="14" y="0"/>
                      <a:pt x="14" y="0"/>
                    </a:cubicBezTo>
                    <a:cubicBezTo>
                      <a:pt x="14" y="1"/>
                      <a:pt x="14" y="1"/>
                      <a:pt x="14" y="1"/>
                    </a:cubicBezTo>
                    <a:cubicBezTo>
                      <a:pt x="14" y="3"/>
                      <a:pt x="13" y="4"/>
                      <a:pt x="11"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sp>
            <p:nvSpPr>
              <p:cNvPr id="27" name="Freeform 75"/>
              <p:cNvSpPr>
                <a:spLocks/>
              </p:cNvSpPr>
              <p:nvPr/>
            </p:nvSpPr>
            <p:spPr bwMode="auto">
              <a:xfrm>
                <a:off x="9223340" y="1794007"/>
                <a:ext cx="46038" cy="12700"/>
              </a:xfrm>
              <a:custGeom>
                <a:avLst/>
                <a:gdLst>
                  <a:gd name="T0" fmla="*/ 11 w 14"/>
                  <a:gd name="T1" fmla="*/ 0 h 4"/>
                  <a:gd name="T2" fmla="*/ 3 w 14"/>
                  <a:gd name="T3" fmla="*/ 0 h 4"/>
                  <a:gd name="T4" fmla="*/ 0 w 14"/>
                  <a:gd name="T5" fmla="*/ 3 h 4"/>
                  <a:gd name="T6" fmla="*/ 0 w 14"/>
                  <a:gd name="T7" fmla="*/ 4 h 4"/>
                  <a:gd name="T8" fmla="*/ 14 w 14"/>
                  <a:gd name="T9" fmla="*/ 4 h 4"/>
                  <a:gd name="T10" fmla="*/ 14 w 14"/>
                  <a:gd name="T11" fmla="*/ 3 h 4"/>
                  <a:gd name="T12" fmla="*/ 11 w 1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1" y="0"/>
                    </a:moveTo>
                    <a:cubicBezTo>
                      <a:pt x="3" y="0"/>
                      <a:pt x="3" y="0"/>
                      <a:pt x="3" y="0"/>
                    </a:cubicBezTo>
                    <a:cubicBezTo>
                      <a:pt x="2" y="0"/>
                      <a:pt x="0" y="2"/>
                      <a:pt x="0" y="3"/>
                    </a:cubicBezTo>
                    <a:cubicBezTo>
                      <a:pt x="0" y="4"/>
                      <a:pt x="0" y="4"/>
                      <a:pt x="0" y="4"/>
                    </a:cubicBezTo>
                    <a:cubicBezTo>
                      <a:pt x="14" y="4"/>
                      <a:pt x="14" y="4"/>
                      <a:pt x="14" y="4"/>
                    </a:cubicBezTo>
                    <a:cubicBezTo>
                      <a:pt x="14" y="3"/>
                      <a:pt x="14" y="3"/>
                      <a:pt x="14" y="3"/>
                    </a:cubicBezTo>
                    <a:cubicBezTo>
                      <a:pt x="14" y="2"/>
                      <a:pt x="13"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sp>
            <p:nvSpPr>
              <p:cNvPr id="28" name="Freeform 76"/>
              <p:cNvSpPr>
                <a:spLocks/>
              </p:cNvSpPr>
              <p:nvPr/>
            </p:nvSpPr>
            <p:spPr bwMode="auto">
              <a:xfrm>
                <a:off x="9232865" y="1687645"/>
                <a:ext cx="26988" cy="103188"/>
              </a:xfrm>
              <a:custGeom>
                <a:avLst/>
                <a:gdLst>
                  <a:gd name="T0" fmla="*/ 0 w 17"/>
                  <a:gd name="T1" fmla="*/ 0 h 65"/>
                  <a:gd name="T2" fmla="*/ 17 w 17"/>
                  <a:gd name="T3" fmla="*/ 0 h 65"/>
                  <a:gd name="T4" fmla="*/ 17 w 17"/>
                  <a:gd name="T5" fmla="*/ 65 h 65"/>
                  <a:gd name="T6" fmla="*/ 0 w 17"/>
                  <a:gd name="T7" fmla="*/ 65 h 65"/>
                  <a:gd name="T8" fmla="*/ 0 w 17"/>
                  <a:gd name="T9" fmla="*/ 0 h 65"/>
                  <a:gd name="T10" fmla="*/ 0 w 17"/>
                  <a:gd name="T11" fmla="*/ 0 h 65"/>
                </a:gdLst>
                <a:ahLst/>
                <a:cxnLst>
                  <a:cxn ang="0">
                    <a:pos x="T0" y="T1"/>
                  </a:cxn>
                  <a:cxn ang="0">
                    <a:pos x="T2" y="T3"/>
                  </a:cxn>
                  <a:cxn ang="0">
                    <a:pos x="T4" y="T5"/>
                  </a:cxn>
                  <a:cxn ang="0">
                    <a:pos x="T6" y="T7"/>
                  </a:cxn>
                  <a:cxn ang="0">
                    <a:pos x="T8" y="T9"/>
                  </a:cxn>
                  <a:cxn ang="0">
                    <a:pos x="T10" y="T11"/>
                  </a:cxn>
                </a:cxnLst>
                <a:rect l="0" t="0" r="r" b="b"/>
                <a:pathLst>
                  <a:path w="17" h="65">
                    <a:moveTo>
                      <a:pt x="0" y="0"/>
                    </a:moveTo>
                    <a:lnTo>
                      <a:pt x="17" y="0"/>
                    </a:lnTo>
                    <a:lnTo>
                      <a:pt x="17" y="65"/>
                    </a:lnTo>
                    <a:lnTo>
                      <a:pt x="0" y="6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sp>
            <p:nvSpPr>
              <p:cNvPr id="29" name="Freeform 77"/>
              <p:cNvSpPr>
                <a:spLocks/>
              </p:cNvSpPr>
              <p:nvPr/>
            </p:nvSpPr>
            <p:spPr bwMode="auto">
              <a:xfrm>
                <a:off x="9080465" y="1571757"/>
                <a:ext cx="268288" cy="90488"/>
              </a:xfrm>
              <a:custGeom>
                <a:avLst/>
                <a:gdLst>
                  <a:gd name="T0" fmla="*/ 169 w 169"/>
                  <a:gd name="T1" fmla="*/ 45 h 57"/>
                  <a:gd name="T2" fmla="*/ 84 w 169"/>
                  <a:gd name="T3" fmla="*/ 0 h 57"/>
                  <a:gd name="T4" fmla="*/ 0 w 169"/>
                  <a:gd name="T5" fmla="*/ 45 h 57"/>
                  <a:gd name="T6" fmla="*/ 0 w 169"/>
                  <a:gd name="T7" fmla="*/ 57 h 57"/>
                  <a:gd name="T8" fmla="*/ 169 w 169"/>
                  <a:gd name="T9" fmla="*/ 57 h 57"/>
                  <a:gd name="T10" fmla="*/ 169 w 169"/>
                  <a:gd name="T11" fmla="*/ 45 h 57"/>
                  <a:gd name="T12" fmla="*/ 169 w 169"/>
                  <a:gd name="T13" fmla="*/ 45 h 57"/>
                </a:gdLst>
                <a:ahLst/>
                <a:cxnLst>
                  <a:cxn ang="0">
                    <a:pos x="T0" y="T1"/>
                  </a:cxn>
                  <a:cxn ang="0">
                    <a:pos x="T2" y="T3"/>
                  </a:cxn>
                  <a:cxn ang="0">
                    <a:pos x="T4" y="T5"/>
                  </a:cxn>
                  <a:cxn ang="0">
                    <a:pos x="T6" y="T7"/>
                  </a:cxn>
                  <a:cxn ang="0">
                    <a:pos x="T8" y="T9"/>
                  </a:cxn>
                  <a:cxn ang="0">
                    <a:pos x="T10" y="T11"/>
                  </a:cxn>
                  <a:cxn ang="0">
                    <a:pos x="T12" y="T13"/>
                  </a:cxn>
                </a:cxnLst>
                <a:rect l="0" t="0" r="r" b="b"/>
                <a:pathLst>
                  <a:path w="169" h="57">
                    <a:moveTo>
                      <a:pt x="169" y="45"/>
                    </a:moveTo>
                    <a:lnTo>
                      <a:pt x="84" y="0"/>
                    </a:lnTo>
                    <a:lnTo>
                      <a:pt x="0" y="45"/>
                    </a:lnTo>
                    <a:lnTo>
                      <a:pt x="0" y="57"/>
                    </a:lnTo>
                    <a:lnTo>
                      <a:pt x="169" y="57"/>
                    </a:lnTo>
                    <a:lnTo>
                      <a:pt x="169" y="45"/>
                    </a:lnTo>
                    <a:lnTo>
                      <a:pt x="169"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8000" tIns="45720" rIns="91440" bIns="45720" numCol="1" anchor="t" anchorCtr="0" compatLnSpc="1">
                <a:prstTxWarp prst="textNoShape">
                  <a:avLst/>
                </a:prstTxWarp>
              </a:bodyPr>
              <a:lstStyle/>
              <a:p>
                <a:endParaRPr lang="en-GB" dirty="0"/>
              </a:p>
            </p:txBody>
          </p:sp>
        </p:grpSp>
        <p:sp>
          <p:nvSpPr>
            <p:cNvPr id="30" name="Freeform 55"/>
            <p:cNvSpPr>
              <a:spLocks noEditPoints="1"/>
            </p:cNvSpPr>
            <p:nvPr/>
          </p:nvSpPr>
          <p:spPr bwMode="auto">
            <a:xfrm>
              <a:off x="4054714" y="878543"/>
              <a:ext cx="381204" cy="315929"/>
            </a:xfrm>
            <a:custGeom>
              <a:avLst/>
              <a:gdLst>
                <a:gd name="T0" fmla="*/ 141 w 141"/>
                <a:gd name="T1" fmla="*/ 96 h 117"/>
                <a:gd name="T2" fmla="*/ 141 w 141"/>
                <a:gd name="T3" fmla="*/ 95 h 117"/>
                <a:gd name="T4" fmla="*/ 113 w 141"/>
                <a:gd name="T5" fmla="*/ 35 h 117"/>
                <a:gd name="T6" fmla="*/ 76 w 141"/>
                <a:gd name="T7" fmla="*/ 21 h 117"/>
                <a:gd name="T8" fmla="*/ 71 w 141"/>
                <a:gd name="T9" fmla="*/ 0 h 117"/>
                <a:gd name="T10" fmla="*/ 66 w 141"/>
                <a:gd name="T11" fmla="*/ 5 h 117"/>
                <a:gd name="T12" fmla="*/ 59 w 141"/>
                <a:gd name="T13" fmla="*/ 27 h 117"/>
                <a:gd name="T14" fmla="*/ 23 w 141"/>
                <a:gd name="T15" fmla="*/ 27 h 117"/>
                <a:gd name="T16" fmla="*/ 23 w 141"/>
                <a:gd name="T17" fmla="*/ 28 h 117"/>
                <a:gd name="T18" fmla="*/ 0 w 141"/>
                <a:gd name="T19" fmla="*/ 82 h 117"/>
                <a:gd name="T20" fmla="*/ 0 w 141"/>
                <a:gd name="T21" fmla="*/ 83 h 117"/>
                <a:gd name="T22" fmla="*/ 0 w 141"/>
                <a:gd name="T23" fmla="*/ 84 h 117"/>
                <a:gd name="T24" fmla="*/ 0 w 141"/>
                <a:gd name="T25" fmla="*/ 85 h 117"/>
                <a:gd name="T26" fmla="*/ 0 w 141"/>
                <a:gd name="T27" fmla="*/ 85 h 117"/>
                <a:gd name="T28" fmla="*/ 0 w 141"/>
                <a:gd name="T29" fmla="*/ 86 h 117"/>
                <a:gd name="T30" fmla="*/ 1 w 141"/>
                <a:gd name="T31" fmla="*/ 87 h 117"/>
                <a:gd name="T32" fmla="*/ 5 w 141"/>
                <a:gd name="T33" fmla="*/ 91 h 117"/>
                <a:gd name="T34" fmla="*/ 56 w 141"/>
                <a:gd name="T35" fmla="*/ 87 h 117"/>
                <a:gd name="T36" fmla="*/ 57 w 141"/>
                <a:gd name="T37" fmla="*/ 86 h 117"/>
                <a:gd name="T38" fmla="*/ 57 w 141"/>
                <a:gd name="T39" fmla="*/ 86 h 117"/>
                <a:gd name="T40" fmla="*/ 58 w 141"/>
                <a:gd name="T41" fmla="*/ 85 h 117"/>
                <a:gd name="T42" fmla="*/ 58 w 141"/>
                <a:gd name="T43" fmla="*/ 84 h 117"/>
                <a:gd name="T44" fmla="*/ 58 w 141"/>
                <a:gd name="T45" fmla="*/ 83 h 117"/>
                <a:gd name="T46" fmla="*/ 57 w 141"/>
                <a:gd name="T47" fmla="*/ 82 h 117"/>
                <a:gd name="T48" fmla="*/ 37 w 141"/>
                <a:gd name="T49" fmla="*/ 34 h 117"/>
                <a:gd name="T50" fmla="*/ 74 w 141"/>
                <a:gd name="T51" fmla="*/ 47 h 117"/>
                <a:gd name="T52" fmla="*/ 105 w 141"/>
                <a:gd name="T53" fmla="*/ 44 h 117"/>
                <a:gd name="T54" fmla="*/ 83 w 141"/>
                <a:gd name="T55" fmla="*/ 95 h 117"/>
                <a:gd name="T56" fmla="*/ 83 w 141"/>
                <a:gd name="T57" fmla="*/ 96 h 117"/>
                <a:gd name="T58" fmla="*/ 83 w 141"/>
                <a:gd name="T59" fmla="*/ 97 h 117"/>
                <a:gd name="T60" fmla="*/ 83 w 141"/>
                <a:gd name="T61" fmla="*/ 98 h 117"/>
                <a:gd name="T62" fmla="*/ 83 w 141"/>
                <a:gd name="T63" fmla="*/ 99 h 117"/>
                <a:gd name="T64" fmla="*/ 84 w 141"/>
                <a:gd name="T65" fmla="*/ 99 h 117"/>
                <a:gd name="T66" fmla="*/ 84 w 141"/>
                <a:gd name="T67" fmla="*/ 100 h 117"/>
                <a:gd name="T68" fmla="*/ 136 w 141"/>
                <a:gd name="T69" fmla="*/ 104 h 117"/>
                <a:gd name="T70" fmla="*/ 140 w 141"/>
                <a:gd name="T71" fmla="*/ 100 h 117"/>
                <a:gd name="T72" fmla="*/ 141 w 141"/>
                <a:gd name="T73" fmla="*/ 99 h 117"/>
                <a:gd name="T74" fmla="*/ 141 w 141"/>
                <a:gd name="T75" fmla="*/ 98 h 117"/>
                <a:gd name="T76" fmla="*/ 141 w 141"/>
                <a:gd name="T77" fmla="*/ 97 h 117"/>
                <a:gd name="T78" fmla="*/ 141 w 141"/>
                <a:gd name="T79" fmla="*/ 97 h 117"/>
                <a:gd name="T80" fmla="*/ 128 w 141"/>
                <a:gd name="T81" fmla="*/ 92 h 117"/>
                <a:gd name="T82" fmla="*/ 112 w 141"/>
                <a:gd name="T83" fmla="*/ 54 h 117"/>
                <a:gd name="T84" fmla="*/ 29 w 141"/>
                <a:gd name="T85" fmla="*/ 41 h 117"/>
                <a:gd name="T86" fmla="*/ 12 w 141"/>
                <a:gd name="T87" fmla="*/ 79 h 117"/>
                <a:gd name="T88" fmla="*/ 71 w 141"/>
                <a:gd name="T89" fmla="*/ 38 h 117"/>
                <a:gd name="T90" fmla="*/ 67 w 141"/>
                <a:gd name="T91" fmla="*/ 34 h 117"/>
                <a:gd name="T92" fmla="*/ 72 w 141"/>
                <a:gd name="T93" fmla="*/ 31 h 117"/>
                <a:gd name="T94" fmla="*/ 75 w 141"/>
                <a:gd name="T95" fmla="*/ 34 h 117"/>
                <a:gd name="T96" fmla="*/ 75 w 141"/>
                <a:gd name="T97" fmla="*/ 3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17">
                  <a:moveTo>
                    <a:pt x="141" y="96"/>
                  </a:moveTo>
                  <a:cubicBezTo>
                    <a:pt x="141" y="96"/>
                    <a:pt x="141" y="96"/>
                    <a:pt x="141" y="96"/>
                  </a:cubicBezTo>
                  <a:cubicBezTo>
                    <a:pt x="141" y="95"/>
                    <a:pt x="141" y="95"/>
                    <a:pt x="141" y="95"/>
                  </a:cubicBezTo>
                  <a:cubicBezTo>
                    <a:pt x="141" y="95"/>
                    <a:pt x="141" y="95"/>
                    <a:pt x="141" y="95"/>
                  </a:cubicBezTo>
                  <a:cubicBezTo>
                    <a:pt x="117" y="41"/>
                    <a:pt x="117" y="41"/>
                    <a:pt x="117" y="41"/>
                  </a:cubicBezTo>
                  <a:cubicBezTo>
                    <a:pt x="117" y="38"/>
                    <a:pt x="115" y="36"/>
                    <a:pt x="113" y="35"/>
                  </a:cubicBezTo>
                  <a:cubicBezTo>
                    <a:pt x="84" y="31"/>
                    <a:pt x="84" y="31"/>
                    <a:pt x="84" y="31"/>
                  </a:cubicBezTo>
                  <a:cubicBezTo>
                    <a:pt x="83" y="27"/>
                    <a:pt x="80" y="23"/>
                    <a:pt x="76" y="21"/>
                  </a:cubicBezTo>
                  <a:cubicBezTo>
                    <a:pt x="76" y="5"/>
                    <a:pt x="76" y="5"/>
                    <a:pt x="76" y="5"/>
                  </a:cubicBezTo>
                  <a:cubicBezTo>
                    <a:pt x="76" y="3"/>
                    <a:pt x="74" y="0"/>
                    <a:pt x="71" y="0"/>
                  </a:cubicBezTo>
                  <a:cubicBezTo>
                    <a:pt x="68" y="0"/>
                    <a:pt x="66" y="3"/>
                    <a:pt x="66" y="5"/>
                  </a:cubicBezTo>
                  <a:cubicBezTo>
                    <a:pt x="66" y="5"/>
                    <a:pt x="66" y="5"/>
                    <a:pt x="66" y="5"/>
                  </a:cubicBezTo>
                  <a:cubicBezTo>
                    <a:pt x="66" y="21"/>
                    <a:pt x="66" y="21"/>
                    <a:pt x="66" y="21"/>
                  </a:cubicBezTo>
                  <a:cubicBezTo>
                    <a:pt x="63" y="22"/>
                    <a:pt x="61" y="25"/>
                    <a:pt x="59" y="27"/>
                  </a:cubicBezTo>
                  <a:cubicBezTo>
                    <a:pt x="29" y="23"/>
                    <a:pt x="29" y="23"/>
                    <a:pt x="29" y="23"/>
                  </a:cubicBezTo>
                  <a:cubicBezTo>
                    <a:pt x="26" y="23"/>
                    <a:pt x="24" y="24"/>
                    <a:pt x="23" y="27"/>
                  </a:cubicBezTo>
                  <a:cubicBezTo>
                    <a:pt x="23" y="27"/>
                    <a:pt x="23" y="27"/>
                    <a:pt x="23" y="27"/>
                  </a:cubicBezTo>
                  <a:cubicBezTo>
                    <a:pt x="23" y="27"/>
                    <a:pt x="23" y="28"/>
                    <a:pt x="23" y="28"/>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6"/>
                    <a:pt x="0" y="86"/>
                    <a:pt x="0" y="86"/>
                  </a:cubicBezTo>
                  <a:cubicBezTo>
                    <a:pt x="0" y="86"/>
                    <a:pt x="0" y="86"/>
                    <a:pt x="0" y="86"/>
                  </a:cubicBezTo>
                  <a:cubicBezTo>
                    <a:pt x="0" y="87"/>
                    <a:pt x="0" y="87"/>
                    <a:pt x="0" y="87"/>
                  </a:cubicBezTo>
                  <a:cubicBezTo>
                    <a:pt x="1" y="87"/>
                    <a:pt x="1" y="87"/>
                    <a:pt x="1" y="87"/>
                  </a:cubicBezTo>
                  <a:cubicBezTo>
                    <a:pt x="5" y="91"/>
                    <a:pt x="5" y="91"/>
                    <a:pt x="5" y="91"/>
                  </a:cubicBezTo>
                  <a:cubicBezTo>
                    <a:pt x="5" y="91"/>
                    <a:pt x="5" y="91"/>
                    <a:pt x="5" y="91"/>
                  </a:cubicBezTo>
                  <a:cubicBezTo>
                    <a:pt x="18" y="104"/>
                    <a:pt x="39" y="104"/>
                    <a:pt x="53" y="91"/>
                  </a:cubicBezTo>
                  <a:cubicBezTo>
                    <a:pt x="56" y="87"/>
                    <a:pt x="56" y="87"/>
                    <a:pt x="56" y="87"/>
                  </a:cubicBezTo>
                  <a:cubicBezTo>
                    <a:pt x="56" y="87"/>
                    <a:pt x="57" y="87"/>
                    <a:pt x="57" y="87"/>
                  </a:cubicBezTo>
                  <a:cubicBezTo>
                    <a:pt x="57" y="86"/>
                    <a:pt x="57" y="86"/>
                    <a:pt x="57" y="86"/>
                  </a:cubicBezTo>
                  <a:cubicBezTo>
                    <a:pt x="57" y="86"/>
                    <a:pt x="57" y="86"/>
                    <a:pt x="57" y="86"/>
                  </a:cubicBezTo>
                  <a:cubicBezTo>
                    <a:pt x="57" y="86"/>
                    <a:pt x="57" y="86"/>
                    <a:pt x="57" y="86"/>
                  </a:cubicBezTo>
                  <a:cubicBezTo>
                    <a:pt x="57" y="85"/>
                    <a:pt x="57" y="85"/>
                    <a:pt x="58" y="85"/>
                  </a:cubicBezTo>
                  <a:cubicBezTo>
                    <a:pt x="58" y="85"/>
                    <a:pt x="58" y="85"/>
                    <a:pt x="58" y="85"/>
                  </a:cubicBezTo>
                  <a:cubicBezTo>
                    <a:pt x="58" y="84"/>
                    <a:pt x="58" y="84"/>
                    <a:pt x="58" y="84"/>
                  </a:cubicBezTo>
                  <a:cubicBezTo>
                    <a:pt x="58" y="84"/>
                    <a:pt x="58" y="84"/>
                    <a:pt x="58" y="84"/>
                  </a:cubicBezTo>
                  <a:cubicBezTo>
                    <a:pt x="58" y="84"/>
                    <a:pt x="58" y="84"/>
                    <a:pt x="58" y="84"/>
                  </a:cubicBezTo>
                  <a:cubicBezTo>
                    <a:pt x="58" y="83"/>
                    <a:pt x="58" y="83"/>
                    <a:pt x="58" y="83"/>
                  </a:cubicBezTo>
                  <a:cubicBezTo>
                    <a:pt x="58" y="83"/>
                    <a:pt x="58" y="83"/>
                    <a:pt x="58" y="83"/>
                  </a:cubicBezTo>
                  <a:cubicBezTo>
                    <a:pt x="58" y="82"/>
                    <a:pt x="57" y="82"/>
                    <a:pt x="57" y="82"/>
                  </a:cubicBezTo>
                  <a:cubicBezTo>
                    <a:pt x="57" y="82"/>
                    <a:pt x="57" y="82"/>
                    <a:pt x="57" y="82"/>
                  </a:cubicBezTo>
                  <a:cubicBezTo>
                    <a:pt x="37" y="34"/>
                    <a:pt x="37" y="34"/>
                    <a:pt x="37" y="34"/>
                  </a:cubicBezTo>
                  <a:cubicBezTo>
                    <a:pt x="58" y="37"/>
                    <a:pt x="58" y="37"/>
                    <a:pt x="58" y="37"/>
                  </a:cubicBezTo>
                  <a:cubicBezTo>
                    <a:pt x="59" y="45"/>
                    <a:pt x="67" y="49"/>
                    <a:pt x="74" y="47"/>
                  </a:cubicBezTo>
                  <a:cubicBezTo>
                    <a:pt x="78" y="46"/>
                    <a:pt x="81" y="44"/>
                    <a:pt x="83" y="41"/>
                  </a:cubicBezTo>
                  <a:cubicBezTo>
                    <a:pt x="105" y="44"/>
                    <a:pt x="105" y="44"/>
                    <a:pt x="105" y="44"/>
                  </a:cubicBezTo>
                  <a:cubicBezTo>
                    <a:pt x="83" y="95"/>
                    <a:pt x="83" y="95"/>
                    <a:pt x="83" y="95"/>
                  </a:cubicBezTo>
                  <a:cubicBezTo>
                    <a:pt x="83" y="95"/>
                    <a:pt x="83" y="95"/>
                    <a:pt x="83" y="95"/>
                  </a:cubicBezTo>
                  <a:cubicBezTo>
                    <a:pt x="83" y="95"/>
                    <a:pt x="83" y="95"/>
                    <a:pt x="83" y="96"/>
                  </a:cubicBezTo>
                  <a:cubicBezTo>
                    <a:pt x="83" y="96"/>
                    <a:pt x="83" y="96"/>
                    <a:pt x="83" y="96"/>
                  </a:cubicBezTo>
                  <a:cubicBezTo>
                    <a:pt x="83" y="96"/>
                    <a:pt x="83" y="96"/>
                    <a:pt x="83" y="97"/>
                  </a:cubicBezTo>
                  <a:cubicBezTo>
                    <a:pt x="83" y="97"/>
                    <a:pt x="83" y="97"/>
                    <a:pt x="83" y="97"/>
                  </a:cubicBezTo>
                  <a:cubicBezTo>
                    <a:pt x="83" y="97"/>
                    <a:pt x="83" y="97"/>
                    <a:pt x="83" y="97"/>
                  </a:cubicBezTo>
                  <a:cubicBezTo>
                    <a:pt x="83" y="97"/>
                    <a:pt x="83" y="97"/>
                    <a:pt x="83" y="98"/>
                  </a:cubicBezTo>
                  <a:cubicBezTo>
                    <a:pt x="83" y="98"/>
                    <a:pt x="83" y="98"/>
                    <a:pt x="83" y="98"/>
                  </a:cubicBezTo>
                  <a:cubicBezTo>
                    <a:pt x="83" y="98"/>
                    <a:pt x="83" y="98"/>
                    <a:pt x="83" y="99"/>
                  </a:cubicBezTo>
                  <a:cubicBezTo>
                    <a:pt x="83" y="99"/>
                    <a:pt x="83" y="99"/>
                    <a:pt x="83" y="99"/>
                  </a:cubicBezTo>
                  <a:cubicBezTo>
                    <a:pt x="83" y="99"/>
                    <a:pt x="84" y="99"/>
                    <a:pt x="84" y="99"/>
                  </a:cubicBezTo>
                  <a:cubicBezTo>
                    <a:pt x="84" y="100"/>
                    <a:pt x="84" y="100"/>
                    <a:pt x="84" y="100"/>
                  </a:cubicBezTo>
                  <a:cubicBezTo>
                    <a:pt x="84" y="100"/>
                    <a:pt x="84" y="100"/>
                    <a:pt x="84" y="100"/>
                  </a:cubicBezTo>
                  <a:cubicBezTo>
                    <a:pt x="88" y="104"/>
                    <a:pt x="88" y="104"/>
                    <a:pt x="88" y="104"/>
                  </a:cubicBezTo>
                  <a:cubicBezTo>
                    <a:pt x="101" y="117"/>
                    <a:pt x="123" y="117"/>
                    <a:pt x="136" y="104"/>
                  </a:cubicBezTo>
                  <a:cubicBezTo>
                    <a:pt x="140" y="100"/>
                    <a:pt x="140" y="100"/>
                    <a:pt x="140" y="100"/>
                  </a:cubicBezTo>
                  <a:cubicBezTo>
                    <a:pt x="140" y="100"/>
                    <a:pt x="140" y="100"/>
                    <a:pt x="140" y="100"/>
                  </a:cubicBezTo>
                  <a:cubicBezTo>
                    <a:pt x="140" y="99"/>
                    <a:pt x="140" y="99"/>
                    <a:pt x="140" y="99"/>
                  </a:cubicBezTo>
                  <a:cubicBezTo>
                    <a:pt x="140" y="99"/>
                    <a:pt x="141" y="99"/>
                    <a:pt x="141" y="99"/>
                  </a:cubicBezTo>
                  <a:cubicBezTo>
                    <a:pt x="141" y="99"/>
                    <a:pt x="141" y="99"/>
                    <a:pt x="141" y="99"/>
                  </a:cubicBezTo>
                  <a:cubicBezTo>
                    <a:pt x="141" y="98"/>
                    <a:pt x="141" y="98"/>
                    <a:pt x="141" y="98"/>
                  </a:cubicBezTo>
                  <a:cubicBezTo>
                    <a:pt x="141" y="98"/>
                    <a:pt x="141" y="98"/>
                    <a:pt x="141" y="98"/>
                  </a:cubicBezTo>
                  <a:cubicBezTo>
                    <a:pt x="141" y="97"/>
                    <a:pt x="141" y="97"/>
                    <a:pt x="141" y="97"/>
                  </a:cubicBezTo>
                  <a:cubicBezTo>
                    <a:pt x="141" y="97"/>
                    <a:pt x="141" y="97"/>
                    <a:pt x="141" y="97"/>
                  </a:cubicBezTo>
                  <a:cubicBezTo>
                    <a:pt x="141" y="97"/>
                    <a:pt x="141" y="97"/>
                    <a:pt x="141" y="97"/>
                  </a:cubicBezTo>
                  <a:cubicBezTo>
                    <a:pt x="141" y="96"/>
                    <a:pt x="141" y="96"/>
                    <a:pt x="141" y="96"/>
                  </a:cubicBezTo>
                  <a:close/>
                  <a:moveTo>
                    <a:pt x="128" y="92"/>
                  </a:moveTo>
                  <a:cubicBezTo>
                    <a:pt x="95" y="92"/>
                    <a:pt x="95" y="92"/>
                    <a:pt x="95" y="92"/>
                  </a:cubicBezTo>
                  <a:cubicBezTo>
                    <a:pt x="112" y="54"/>
                    <a:pt x="112" y="54"/>
                    <a:pt x="112" y="54"/>
                  </a:cubicBezTo>
                  <a:cubicBezTo>
                    <a:pt x="128" y="92"/>
                    <a:pt x="128" y="92"/>
                    <a:pt x="128" y="92"/>
                  </a:cubicBezTo>
                  <a:close/>
                  <a:moveTo>
                    <a:pt x="29" y="41"/>
                  </a:moveTo>
                  <a:cubicBezTo>
                    <a:pt x="45" y="79"/>
                    <a:pt x="45" y="79"/>
                    <a:pt x="45" y="79"/>
                  </a:cubicBezTo>
                  <a:cubicBezTo>
                    <a:pt x="12" y="79"/>
                    <a:pt x="12" y="79"/>
                    <a:pt x="12" y="79"/>
                  </a:cubicBezTo>
                  <a:cubicBezTo>
                    <a:pt x="29" y="41"/>
                    <a:pt x="29" y="41"/>
                    <a:pt x="29" y="41"/>
                  </a:cubicBezTo>
                  <a:close/>
                  <a:moveTo>
                    <a:pt x="71" y="38"/>
                  </a:moveTo>
                  <a:cubicBezTo>
                    <a:pt x="69" y="38"/>
                    <a:pt x="67" y="36"/>
                    <a:pt x="67" y="34"/>
                  </a:cubicBezTo>
                  <a:cubicBezTo>
                    <a:pt x="67" y="34"/>
                    <a:pt x="67" y="34"/>
                    <a:pt x="67" y="34"/>
                  </a:cubicBezTo>
                  <a:cubicBezTo>
                    <a:pt x="67" y="33"/>
                    <a:pt x="67" y="33"/>
                    <a:pt x="67" y="33"/>
                  </a:cubicBezTo>
                  <a:cubicBezTo>
                    <a:pt x="68" y="31"/>
                    <a:pt x="70" y="30"/>
                    <a:pt x="72" y="31"/>
                  </a:cubicBezTo>
                  <a:cubicBezTo>
                    <a:pt x="74" y="31"/>
                    <a:pt x="75" y="32"/>
                    <a:pt x="75" y="34"/>
                  </a:cubicBezTo>
                  <a:cubicBezTo>
                    <a:pt x="75" y="34"/>
                    <a:pt x="75" y="34"/>
                    <a:pt x="75" y="34"/>
                  </a:cubicBezTo>
                  <a:cubicBezTo>
                    <a:pt x="75" y="34"/>
                    <a:pt x="75" y="34"/>
                    <a:pt x="75" y="35"/>
                  </a:cubicBezTo>
                  <a:cubicBezTo>
                    <a:pt x="75" y="35"/>
                    <a:pt x="75" y="35"/>
                    <a:pt x="75" y="35"/>
                  </a:cubicBezTo>
                  <a:cubicBezTo>
                    <a:pt x="74" y="37"/>
                    <a:pt x="73" y="38"/>
                    <a:pt x="71" y="38"/>
                  </a:cubicBezTo>
                  <a:close/>
                </a:path>
              </a:pathLst>
            </a:custGeom>
            <a:solidFill>
              <a:schemeClr val="bg1"/>
            </a:solidFill>
            <a:ln>
              <a:noFill/>
            </a:ln>
          </p:spPr>
          <p:txBody>
            <a:bodyPr vert="horz" wrap="square" lIns="91440" tIns="0" rIns="91440" bIns="45720" numCol="1" anchor="t" anchorCtr="0" compatLnSpc="1">
              <a:prstTxWarp prst="textNoShape">
                <a:avLst/>
              </a:prstTxWarp>
            </a:bodyPr>
            <a:lstStyle/>
            <a:p>
              <a:endParaRPr lang="en-GB" dirty="0"/>
            </a:p>
          </p:txBody>
        </p:sp>
        <p:sp>
          <p:nvSpPr>
            <p:cNvPr id="31" name="Freeform 30"/>
            <p:cNvSpPr>
              <a:spLocks noEditPoints="1"/>
            </p:cNvSpPr>
            <p:nvPr/>
          </p:nvSpPr>
          <p:spPr bwMode="auto">
            <a:xfrm>
              <a:off x="1555229" y="2892706"/>
              <a:ext cx="254972" cy="332254"/>
            </a:xfrm>
            <a:custGeom>
              <a:avLst/>
              <a:gdLst>
                <a:gd name="T0" fmla="*/ 89 w 177"/>
                <a:gd name="T1" fmla="*/ 0 h 230"/>
                <a:gd name="T2" fmla="*/ 125 w 177"/>
                <a:gd name="T3" fmla="*/ 20 h 230"/>
                <a:gd name="T4" fmla="*/ 176 w 177"/>
                <a:gd name="T5" fmla="*/ 32 h 230"/>
                <a:gd name="T6" fmla="*/ 177 w 177"/>
                <a:gd name="T7" fmla="*/ 52 h 230"/>
                <a:gd name="T8" fmla="*/ 133 w 177"/>
                <a:gd name="T9" fmla="*/ 42 h 230"/>
                <a:gd name="T10" fmla="*/ 93 w 177"/>
                <a:gd name="T11" fmla="*/ 20 h 230"/>
                <a:gd name="T12" fmla="*/ 89 w 177"/>
                <a:gd name="T13" fmla="*/ 19 h 230"/>
                <a:gd name="T14" fmla="*/ 84 w 177"/>
                <a:gd name="T15" fmla="*/ 20 h 230"/>
                <a:gd name="T16" fmla="*/ 44 w 177"/>
                <a:gd name="T17" fmla="*/ 42 h 230"/>
                <a:gd name="T18" fmla="*/ 0 w 177"/>
                <a:gd name="T19" fmla="*/ 52 h 230"/>
                <a:gd name="T20" fmla="*/ 2 w 177"/>
                <a:gd name="T21" fmla="*/ 32 h 230"/>
                <a:gd name="T22" fmla="*/ 53 w 177"/>
                <a:gd name="T23" fmla="*/ 20 h 230"/>
                <a:gd name="T24" fmla="*/ 89 w 177"/>
                <a:gd name="T25" fmla="*/ 0 h 230"/>
                <a:gd name="T26" fmla="*/ 43 w 177"/>
                <a:gd name="T27" fmla="*/ 195 h 230"/>
                <a:gd name="T28" fmla="*/ 0 w 177"/>
                <a:gd name="T29" fmla="*/ 66 h 230"/>
                <a:gd name="T30" fmla="*/ 49 w 177"/>
                <a:gd name="T31" fmla="*/ 55 h 230"/>
                <a:gd name="T32" fmla="*/ 82 w 177"/>
                <a:gd name="T33" fmla="*/ 38 h 230"/>
                <a:gd name="T34" fmla="*/ 82 w 177"/>
                <a:gd name="T35" fmla="*/ 230 h 230"/>
                <a:gd name="T36" fmla="*/ 43 w 177"/>
                <a:gd name="T37" fmla="*/ 195 h 230"/>
                <a:gd name="T38" fmla="*/ 43 w 177"/>
                <a:gd name="T39" fmla="*/ 195 h 230"/>
                <a:gd name="T40" fmla="*/ 134 w 177"/>
                <a:gd name="T41" fmla="*/ 195 h 230"/>
                <a:gd name="T42" fmla="*/ 95 w 177"/>
                <a:gd name="T43" fmla="*/ 230 h 230"/>
                <a:gd name="T44" fmla="*/ 95 w 177"/>
                <a:gd name="T45" fmla="*/ 38 h 230"/>
                <a:gd name="T46" fmla="*/ 128 w 177"/>
                <a:gd name="T47" fmla="*/ 55 h 230"/>
                <a:gd name="T48" fmla="*/ 177 w 177"/>
                <a:gd name="T49" fmla="*/ 65 h 230"/>
                <a:gd name="T50" fmla="*/ 134 w 177"/>
                <a:gd name="T51" fmla="*/ 195 h 230"/>
                <a:gd name="T52" fmla="*/ 134 w 177"/>
                <a:gd name="T53" fmla="*/ 19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230">
                  <a:moveTo>
                    <a:pt x="89" y="0"/>
                  </a:moveTo>
                  <a:cubicBezTo>
                    <a:pt x="100" y="8"/>
                    <a:pt x="112" y="15"/>
                    <a:pt x="125" y="20"/>
                  </a:cubicBezTo>
                  <a:cubicBezTo>
                    <a:pt x="141" y="27"/>
                    <a:pt x="158" y="31"/>
                    <a:pt x="176" y="32"/>
                  </a:cubicBezTo>
                  <a:cubicBezTo>
                    <a:pt x="176" y="37"/>
                    <a:pt x="177" y="45"/>
                    <a:pt x="177" y="52"/>
                  </a:cubicBezTo>
                  <a:cubicBezTo>
                    <a:pt x="165" y="51"/>
                    <a:pt x="150" y="48"/>
                    <a:pt x="133" y="42"/>
                  </a:cubicBezTo>
                  <a:cubicBezTo>
                    <a:pt x="116" y="35"/>
                    <a:pt x="103" y="27"/>
                    <a:pt x="93" y="20"/>
                  </a:cubicBezTo>
                  <a:cubicBezTo>
                    <a:pt x="92" y="19"/>
                    <a:pt x="90" y="19"/>
                    <a:pt x="89" y="19"/>
                  </a:cubicBezTo>
                  <a:cubicBezTo>
                    <a:pt x="87" y="19"/>
                    <a:pt x="86" y="19"/>
                    <a:pt x="84" y="20"/>
                  </a:cubicBezTo>
                  <a:cubicBezTo>
                    <a:pt x="75" y="27"/>
                    <a:pt x="62" y="35"/>
                    <a:pt x="44" y="42"/>
                  </a:cubicBezTo>
                  <a:cubicBezTo>
                    <a:pt x="28" y="48"/>
                    <a:pt x="13" y="51"/>
                    <a:pt x="0" y="52"/>
                  </a:cubicBezTo>
                  <a:cubicBezTo>
                    <a:pt x="1" y="45"/>
                    <a:pt x="1" y="37"/>
                    <a:pt x="2" y="32"/>
                  </a:cubicBezTo>
                  <a:cubicBezTo>
                    <a:pt x="19" y="31"/>
                    <a:pt x="36" y="27"/>
                    <a:pt x="53" y="20"/>
                  </a:cubicBezTo>
                  <a:cubicBezTo>
                    <a:pt x="66" y="15"/>
                    <a:pt x="78" y="8"/>
                    <a:pt x="89" y="0"/>
                  </a:cubicBezTo>
                  <a:close/>
                  <a:moveTo>
                    <a:pt x="43" y="195"/>
                  </a:moveTo>
                  <a:cubicBezTo>
                    <a:pt x="8" y="153"/>
                    <a:pt x="0" y="102"/>
                    <a:pt x="0" y="66"/>
                  </a:cubicBezTo>
                  <a:cubicBezTo>
                    <a:pt x="17" y="64"/>
                    <a:pt x="33" y="61"/>
                    <a:pt x="49" y="55"/>
                  </a:cubicBezTo>
                  <a:cubicBezTo>
                    <a:pt x="61" y="51"/>
                    <a:pt x="72" y="45"/>
                    <a:pt x="82" y="38"/>
                  </a:cubicBezTo>
                  <a:cubicBezTo>
                    <a:pt x="82" y="230"/>
                    <a:pt x="82" y="230"/>
                    <a:pt x="82" y="230"/>
                  </a:cubicBezTo>
                  <a:cubicBezTo>
                    <a:pt x="67" y="220"/>
                    <a:pt x="54" y="208"/>
                    <a:pt x="43" y="195"/>
                  </a:cubicBezTo>
                  <a:cubicBezTo>
                    <a:pt x="43" y="195"/>
                    <a:pt x="43" y="195"/>
                    <a:pt x="43" y="195"/>
                  </a:cubicBezTo>
                  <a:close/>
                  <a:moveTo>
                    <a:pt x="134" y="195"/>
                  </a:moveTo>
                  <a:cubicBezTo>
                    <a:pt x="123" y="208"/>
                    <a:pt x="110" y="220"/>
                    <a:pt x="95" y="230"/>
                  </a:cubicBezTo>
                  <a:cubicBezTo>
                    <a:pt x="95" y="38"/>
                    <a:pt x="95" y="38"/>
                    <a:pt x="95" y="38"/>
                  </a:cubicBezTo>
                  <a:cubicBezTo>
                    <a:pt x="106" y="45"/>
                    <a:pt x="117" y="51"/>
                    <a:pt x="128" y="55"/>
                  </a:cubicBezTo>
                  <a:cubicBezTo>
                    <a:pt x="144" y="61"/>
                    <a:pt x="161" y="64"/>
                    <a:pt x="177" y="65"/>
                  </a:cubicBezTo>
                  <a:cubicBezTo>
                    <a:pt x="177" y="102"/>
                    <a:pt x="170" y="153"/>
                    <a:pt x="134" y="195"/>
                  </a:cubicBezTo>
                  <a:cubicBezTo>
                    <a:pt x="134" y="195"/>
                    <a:pt x="134" y="195"/>
                    <a:pt x="134" y="1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32" name="Group 31"/>
            <p:cNvGrpSpPr/>
            <p:nvPr/>
          </p:nvGrpSpPr>
          <p:grpSpPr>
            <a:xfrm>
              <a:off x="4080598" y="2906526"/>
              <a:ext cx="272599" cy="318434"/>
              <a:chOff x="7019925" y="1558925"/>
              <a:chExt cx="538163" cy="628650"/>
            </a:xfrm>
            <a:solidFill>
              <a:schemeClr val="bg1"/>
            </a:solidFill>
          </p:grpSpPr>
          <p:sp>
            <p:nvSpPr>
              <p:cNvPr id="33" name="Freeform 23"/>
              <p:cNvSpPr>
                <a:spLocks noEditPoints="1"/>
              </p:cNvSpPr>
              <p:nvPr/>
            </p:nvSpPr>
            <p:spPr bwMode="auto">
              <a:xfrm>
                <a:off x="7178676" y="1558925"/>
                <a:ext cx="379412" cy="468314"/>
              </a:xfrm>
              <a:custGeom>
                <a:avLst/>
                <a:gdLst>
                  <a:gd name="T0" fmla="*/ 13 w 124"/>
                  <a:gd name="T1" fmla="*/ 0 h 153"/>
                  <a:gd name="T2" fmla="*/ 0 w 124"/>
                  <a:gd name="T3" fmla="*/ 0 h 153"/>
                  <a:gd name="T4" fmla="*/ 0 w 124"/>
                  <a:gd name="T5" fmla="*/ 14 h 153"/>
                  <a:gd name="T6" fmla="*/ 0 w 124"/>
                  <a:gd name="T7" fmla="*/ 144 h 153"/>
                  <a:gd name="T8" fmla="*/ 9 w 124"/>
                  <a:gd name="T9" fmla="*/ 153 h 153"/>
                  <a:gd name="T10" fmla="*/ 112 w 124"/>
                  <a:gd name="T11" fmla="*/ 153 h 153"/>
                  <a:gd name="T12" fmla="*/ 124 w 124"/>
                  <a:gd name="T13" fmla="*/ 153 h 153"/>
                  <a:gd name="T14" fmla="*/ 124 w 124"/>
                  <a:gd name="T15" fmla="*/ 139 h 153"/>
                  <a:gd name="T16" fmla="*/ 104 w 124"/>
                  <a:gd name="T17" fmla="*/ 32 h 153"/>
                  <a:gd name="T18" fmla="*/ 97 w 124"/>
                  <a:gd name="T19" fmla="*/ 32 h 153"/>
                  <a:gd name="T20" fmla="*/ 92 w 124"/>
                  <a:gd name="T21" fmla="*/ 32 h 153"/>
                  <a:gd name="T22" fmla="*/ 25 w 124"/>
                  <a:gd name="T23" fmla="*/ 122 h 153"/>
                  <a:gd name="T24" fmla="*/ 33 w 124"/>
                  <a:gd name="T25" fmla="*/ 118 h 153"/>
                  <a:gd name="T26" fmla="*/ 46 w 124"/>
                  <a:gd name="T27" fmla="*/ 122 h 153"/>
                  <a:gd name="T28" fmla="*/ 33 w 124"/>
                  <a:gd name="T29" fmla="*/ 126 h 153"/>
                  <a:gd name="T30" fmla="*/ 25 w 124"/>
                  <a:gd name="T31" fmla="*/ 122 h 153"/>
                  <a:gd name="T32" fmla="*/ 29 w 124"/>
                  <a:gd name="T33" fmla="*/ 98 h 153"/>
                  <a:gd name="T34" fmla="*/ 91 w 124"/>
                  <a:gd name="T35" fmla="*/ 102 h 153"/>
                  <a:gd name="T36" fmla="*/ 29 w 124"/>
                  <a:gd name="T37" fmla="*/ 105 h 153"/>
                  <a:gd name="T38" fmla="*/ 91 w 124"/>
                  <a:gd name="T39" fmla="*/ 40 h 153"/>
                  <a:gd name="T40" fmla="*/ 69 w 124"/>
                  <a:gd name="T41" fmla="*/ 44 h 153"/>
                  <a:gd name="T42" fmla="*/ 29 w 124"/>
                  <a:gd name="T43" fmla="*/ 44 h 153"/>
                  <a:gd name="T44" fmla="*/ 29 w 124"/>
                  <a:gd name="T45" fmla="*/ 37 h 153"/>
                  <a:gd name="T46" fmla="*/ 69 w 124"/>
                  <a:gd name="T47" fmla="*/ 37 h 153"/>
                  <a:gd name="T48" fmla="*/ 91 w 124"/>
                  <a:gd name="T49" fmla="*/ 40 h 153"/>
                  <a:gd name="T50" fmla="*/ 87 w 124"/>
                  <a:gd name="T51" fmla="*/ 64 h 153"/>
                  <a:gd name="T52" fmla="*/ 25 w 124"/>
                  <a:gd name="T53" fmla="*/ 61 h 153"/>
                  <a:gd name="T54" fmla="*/ 87 w 124"/>
                  <a:gd name="T55" fmla="*/ 57 h 153"/>
                  <a:gd name="T56" fmla="*/ 91 w 124"/>
                  <a:gd name="T57" fmla="*/ 81 h 153"/>
                  <a:gd name="T58" fmla="*/ 29 w 124"/>
                  <a:gd name="T59" fmla="*/ 85 h 153"/>
                  <a:gd name="T60" fmla="*/ 29 w 124"/>
                  <a:gd name="T61" fmla="*/ 78 h 153"/>
                  <a:gd name="T62" fmla="*/ 91 w 124"/>
                  <a:gd name="T63" fmla="*/ 8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153">
                    <a:moveTo>
                      <a:pt x="92" y="0"/>
                    </a:moveTo>
                    <a:cubicBezTo>
                      <a:pt x="13" y="0"/>
                      <a:pt x="13" y="0"/>
                      <a:pt x="13" y="0"/>
                    </a:cubicBezTo>
                    <a:cubicBezTo>
                      <a:pt x="9" y="0"/>
                      <a:pt x="9" y="0"/>
                      <a:pt x="9" y="0"/>
                    </a:cubicBezTo>
                    <a:cubicBezTo>
                      <a:pt x="0" y="0"/>
                      <a:pt x="0" y="0"/>
                      <a:pt x="0" y="0"/>
                    </a:cubicBezTo>
                    <a:cubicBezTo>
                      <a:pt x="0" y="9"/>
                      <a:pt x="0" y="9"/>
                      <a:pt x="0" y="9"/>
                    </a:cubicBezTo>
                    <a:cubicBezTo>
                      <a:pt x="0" y="14"/>
                      <a:pt x="0" y="14"/>
                      <a:pt x="0" y="14"/>
                    </a:cubicBezTo>
                    <a:cubicBezTo>
                      <a:pt x="0" y="139"/>
                      <a:pt x="0" y="139"/>
                      <a:pt x="0" y="139"/>
                    </a:cubicBezTo>
                    <a:cubicBezTo>
                      <a:pt x="0" y="144"/>
                      <a:pt x="0" y="144"/>
                      <a:pt x="0" y="144"/>
                    </a:cubicBezTo>
                    <a:cubicBezTo>
                      <a:pt x="0" y="153"/>
                      <a:pt x="0" y="153"/>
                      <a:pt x="0" y="153"/>
                    </a:cubicBezTo>
                    <a:cubicBezTo>
                      <a:pt x="9" y="153"/>
                      <a:pt x="9" y="153"/>
                      <a:pt x="9" y="153"/>
                    </a:cubicBezTo>
                    <a:cubicBezTo>
                      <a:pt x="13" y="153"/>
                      <a:pt x="13" y="153"/>
                      <a:pt x="13" y="153"/>
                    </a:cubicBezTo>
                    <a:cubicBezTo>
                      <a:pt x="112" y="153"/>
                      <a:pt x="112" y="153"/>
                      <a:pt x="112" y="153"/>
                    </a:cubicBezTo>
                    <a:cubicBezTo>
                      <a:pt x="116" y="153"/>
                      <a:pt x="116" y="153"/>
                      <a:pt x="116" y="153"/>
                    </a:cubicBezTo>
                    <a:cubicBezTo>
                      <a:pt x="124" y="153"/>
                      <a:pt x="124" y="153"/>
                      <a:pt x="124" y="153"/>
                    </a:cubicBezTo>
                    <a:cubicBezTo>
                      <a:pt x="124" y="144"/>
                      <a:pt x="124" y="144"/>
                      <a:pt x="124" y="144"/>
                    </a:cubicBezTo>
                    <a:cubicBezTo>
                      <a:pt x="124" y="139"/>
                      <a:pt x="124" y="139"/>
                      <a:pt x="124" y="139"/>
                    </a:cubicBezTo>
                    <a:cubicBezTo>
                      <a:pt x="124" y="32"/>
                      <a:pt x="124" y="32"/>
                      <a:pt x="124" y="32"/>
                    </a:cubicBezTo>
                    <a:cubicBezTo>
                      <a:pt x="104" y="32"/>
                      <a:pt x="104" y="32"/>
                      <a:pt x="104" y="32"/>
                    </a:cubicBezTo>
                    <a:cubicBezTo>
                      <a:pt x="104" y="32"/>
                      <a:pt x="103" y="32"/>
                      <a:pt x="103" y="32"/>
                    </a:cubicBezTo>
                    <a:cubicBezTo>
                      <a:pt x="97" y="32"/>
                      <a:pt x="97" y="32"/>
                      <a:pt x="97" y="32"/>
                    </a:cubicBezTo>
                    <a:cubicBezTo>
                      <a:pt x="95" y="32"/>
                      <a:pt x="95" y="32"/>
                      <a:pt x="95" y="32"/>
                    </a:cubicBezTo>
                    <a:cubicBezTo>
                      <a:pt x="92" y="32"/>
                      <a:pt x="92" y="32"/>
                      <a:pt x="92" y="32"/>
                    </a:cubicBezTo>
                    <a:cubicBezTo>
                      <a:pt x="92" y="0"/>
                      <a:pt x="92" y="0"/>
                      <a:pt x="92" y="0"/>
                    </a:cubicBezTo>
                    <a:close/>
                    <a:moveTo>
                      <a:pt x="25" y="122"/>
                    </a:moveTo>
                    <a:cubicBezTo>
                      <a:pt x="25" y="120"/>
                      <a:pt x="27" y="118"/>
                      <a:pt x="29" y="118"/>
                    </a:cubicBezTo>
                    <a:cubicBezTo>
                      <a:pt x="33" y="118"/>
                      <a:pt x="33" y="118"/>
                      <a:pt x="33" y="118"/>
                    </a:cubicBezTo>
                    <a:cubicBezTo>
                      <a:pt x="43" y="118"/>
                      <a:pt x="43" y="118"/>
                      <a:pt x="43" y="118"/>
                    </a:cubicBezTo>
                    <a:cubicBezTo>
                      <a:pt x="45" y="118"/>
                      <a:pt x="46" y="120"/>
                      <a:pt x="46" y="122"/>
                    </a:cubicBezTo>
                    <a:cubicBezTo>
                      <a:pt x="46" y="124"/>
                      <a:pt x="45" y="126"/>
                      <a:pt x="43" y="126"/>
                    </a:cubicBezTo>
                    <a:cubicBezTo>
                      <a:pt x="33" y="126"/>
                      <a:pt x="33" y="126"/>
                      <a:pt x="33" y="126"/>
                    </a:cubicBezTo>
                    <a:cubicBezTo>
                      <a:pt x="29" y="126"/>
                      <a:pt x="29" y="126"/>
                      <a:pt x="29" y="126"/>
                    </a:cubicBezTo>
                    <a:cubicBezTo>
                      <a:pt x="27" y="126"/>
                      <a:pt x="25" y="124"/>
                      <a:pt x="25" y="122"/>
                    </a:cubicBezTo>
                    <a:close/>
                    <a:moveTo>
                      <a:pt x="25" y="102"/>
                    </a:moveTo>
                    <a:cubicBezTo>
                      <a:pt x="25" y="100"/>
                      <a:pt x="27" y="98"/>
                      <a:pt x="29" y="98"/>
                    </a:cubicBezTo>
                    <a:cubicBezTo>
                      <a:pt x="87" y="98"/>
                      <a:pt x="87" y="98"/>
                      <a:pt x="87" y="98"/>
                    </a:cubicBezTo>
                    <a:cubicBezTo>
                      <a:pt x="89" y="98"/>
                      <a:pt x="91" y="100"/>
                      <a:pt x="91" y="102"/>
                    </a:cubicBezTo>
                    <a:cubicBezTo>
                      <a:pt x="91" y="104"/>
                      <a:pt x="89" y="105"/>
                      <a:pt x="87" y="105"/>
                    </a:cubicBezTo>
                    <a:cubicBezTo>
                      <a:pt x="29" y="105"/>
                      <a:pt x="29" y="105"/>
                      <a:pt x="29" y="105"/>
                    </a:cubicBezTo>
                    <a:cubicBezTo>
                      <a:pt x="27" y="105"/>
                      <a:pt x="25" y="104"/>
                      <a:pt x="25" y="102"/>
                    </a:cubicBezTo>
                    <a:close/>
                    <a:moveTo>
                      <a:pt x="91" y="40"/>
                    </a:moveTo>
                    <a:cubicBezTo>
                      <a:pt x="91" y="42"/>
                      <a:pt x="89" y="44"/>
                      <a:pt x="87" y="44"/>
                    </a:cubicBezTo>
                    <a:cubicBezTo>
                      <a:pt x="69" y="44"/>
                      <a:pt x="69" y="44"/>
                      <a:pt x="69" y="44"/>
                    </a:cubicBezTo>
                    <a:cubicBezTo>
                      <a:pt x="51" y="44"/>
                      <a:pt x="51" y="44"/>
                      <a:pt x="51" y="44"/>
                    </a:cubicBezTo>
                    <a:cubicBezTo>
                      <a:pt x="29" y="44"/>
                      <a:pt x="29" y="44"/>
                      <a:pt x="29" y="44"/>
                    </a:cubicBezTo>
                    <a:cubicBezTo>
                      <a:pt x="27" y="44"/>
                      <a:pt x="25" y="42"/>
                      <a:pt x="25" y="40"/>
                    </a:cubicBezTo>
                    <a:cubicBezTo>
                      <a:pt x="25" y="38"/>
                      <a:pt x="27" y="37"/>
                      <a:pt x="29" y="37"/>
                    </a:cubicBezTo>
                    <a:cubicBezTo>
                      <a:pt x="51" y="37"/>
                      <a:pt x="51" y="37"/>
                      <a:pt x="51" y="37"/>
                    </a:cubicBezTo>
                    <a:cubicBezTo>
                      <a:pt x="69" y="37"/>
                      <a:pt x="69" y="37"/>
                      <a:pt x="69" y="37"/>
                    </a:cubicBezTo>
                    <a:cubicBezTo>
                      <a:pt x="87" y="37"/>
                      <a:pt x="87" y="37"/>
                      <a:pt x="87" y="37"/>
                    </a:cubicBezTo>
                    <a:cubicBezTo>
                      <a:pt x="89" y="37"/>
                      <a:pt x="91" y="38"/>
                      <a:pt x="91" y="40"/>
                    </a:cubicBezTo>
                    <a:close/>
                    <a:moveTo>
                      <a:pt x="91" y="61"/>
                    </a:moveTo>
                    <a:cubicBezTo>
                      <a:pt x="91" y="63"/>
                      <a:pt x="89" y="64"/>
                      <a:pt x="87" y="64"/>
                    </a:cubicBezTo>
                    <a:cubicBezTo>
                      <a:pt x="29" y="64"/>
                      <a:pt x="29" y="64"/>
                      <a:pt x="29" y="64"/>
                    </a:cubicBezTo>
                    <a:cubicBezTo>
                      <a:pt x="27" y="64"/>
                      <a:pt x="25" y="63"/>
                      <a:pt x="25" y="61"/>
                    </a:cubicBezTo>
                    <a:cubicBezTo>
                      <a:pt x="25" y="59"/>
                      <a:pt x="27" y="57"/>
                      <a:pt x="29" y="57"/>
                    </a:cubicBezTo>
                    <a:cubicBezTo>
                      <a:pt x="87" y="57"/>
                      <a:pt x="87" y="57"/>
                      <a:pt x="87" y="57"/>
                    </a:cubicBezTo>
                    <a:cubicBezTo>
                      <a:pt x="89" y="57"/>
                      <a:pt x="91" y="59"/>
                      <a:pt x="91" y="61"/>
                    </a:cubicBezTo>
                    <a:close/>
                    <a:moveTo>
                      <a:pt x="91" y="81"/>
                    </a:moveTo>
                    <a:cubicBezTo>
                      <a:pt x="91" y="83"/>
                      <a:pt x="89" y="85"/>
                      <a:pt x="87" y="85"/>
                    </a:cubicBezTo>
                    <a:cubicBezTo>
                      <a:pt x="29" y="85"/>
                      <a:pt x="29" y="85"/>
                      <a:pt x="29" y="85"/>
                    </a:cubicBezTo>
                    <a:cubicBezTo>
                      <a:pt x="27" y="85"/>
                      <a:pt x="25" y="83"/>
                      <a:pt x="25" y="81"/>
                    </a:cubicBezTo>
                    <a:cubicBezTo>
                      <a:pt x="25" y="79"/>
                      <a:pt x="27" y="78"/>
                      <a:pt x="29" y="78"/>
                    </a:cubicBezTo>
                    <a:cubicBezTo>
                      <a:pt x="87" y="78"/>
                      <a:pt x="87" y="78"/>
                      <a:pt x="87" y="78"/>
                    </a:cubicBezTo>
                    <a:cubicBezTo>
                      <a:pt x="89" y="78"/>
                      <a:pt x="91" y="79"/>
                      <a:pt x="9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24"/>
              <p:cNvSpPr>
                <a:spLocks/>
              </p:cNvSpPr>
              <p:nvPr/>
            </p:nvSpPr>
            <p:spPr bwMode="auto">
              <a:xfrm>
                <a:off x="7481888" y="1558925"/>
                <a:ext cx="76200" cy="76200"/>
              </a:xfrm>
              <a:custGeom>
                <a:avLst/>
                <a:gdLst>
                  <a:gd name="T0" fmla="*/ 48 w 48"/>
                  <a:gd name="T1" fmla="*/ 48 h 48"/>
                  <a:gd name="T2" fmla="*/ 0 w 48"/>
                  <a:gd name="T3" fmla="*/ 0 h 48"/>
                  <a:gd name="T4" fmla="*/ 0 w 48"/>
                  <a:gd name="T5" fmla="*/ 33 h 48"/>
                  <a:gd name="T6" fmla="*/ 0 w 48"/>
                  <a:gd name="T7" fmla="*/ 34 h 48"/>
                  <a:gd name="T8" fmla="*/ 0 w 48"/>
                  <a:gd name="T9" fmla="*/ 48 h 48"/>
                  <a:gd name="T10" fmla="*/ 14 w 48"/>
                  <a:gd name="T11" fmla="*/ 48 h 48"/>
                  <a:gd name="T12" fmla="*/ 27 w 48"/>
                  <a:gd name="T13" fmla="*/ 48 h 48"/>
                  <a:gd name="T14" fmla="*/ 48 w 48"/>
                  <a:gd name="T15" fmla="*/ 48 h 48"/>
                  <a:gd name="T16" fmla="*/ 48 w 4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48" y="48"/>
                    </a:moveTo>
                    <a:lnTo>
                      <a:pt x="0" y="0"/>
                    </a:lnTo>
                    <a:lnTo>
                      <a:pt x="0" y="33"/>
                    </a:lnTo>
                    <a:lnTo>
                      <a:pt x="0" y="34"/>
                    </a:lnTo>
                    <a:lnTo>
                      <a:pt x="0" y="48"/>
                    </a:lnTo>
                    <a:lnTo>
                      <a:pt x="14" y="48"/>
                    </a:lnTo>
                    <a:lnTo>
                      <a:pt x="27" y="48"/>
                    </a:lnTo>
                    <a:lnTo>
                      <a:pt x="48" y="48"/>
                    </a:lnTo>
                    <a:lnTo>
                      <a:pt x="4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25"/>
              <p:cNvSpPr>
                <a:spLocks/>
              </p:cNvSpPr>
              <p:nvPr/>
            </p:nvSpPr>
            <p:spPr bwMode="auto">
              <a:xfrm>
                <a:off x="7019925" y="1720850"/>
                <a:ext cx="379413" cy="466725"/>
              </a:xfrm>
              <a:custGeom>
                <a:avLst/>
                <a:gdLst>
                  <a:gd name="T0" fmla="*/ 124 w 124"/>
                  <a:gd name="T1" fmla="*/ 152 h 152"/>
                  <a:gd name="T2" fmla="*/ 124 w 124"/>
                  <a:gd name="T3" fmla="*/ 144 h 152"/>
                  <a:gd name="T4" fmla="*/ 124 w 124"/>
                  <a:gd name="T5" fmla="*/ 143 h 152"/>
                  <a:gd name="T6" fmla="*/ 124 w 124"/>
                  <a:gd name="T7" fmla="*/ 136 h 152"/>
                  <a:gd name="T8" fmla="*/ 24 w 124"/>
                  <a:gd name="T9" fmla="*/ 136 h 152"/>
                  <a:gd name="T10" fmla="*/ 24 w 124"/>
                  <a:gd name="T11" fmla="*/ 136 h 152"/>
                  <a:gd name="T12" fmla="*/ 15 w 124"/>
                  <a:gd name="T13" fmla="*/ 136 h 152"/>
                  <a:gd name="T14" fmla="*/ 15 w 124"/>
                  <a:gd name="T15" fmla="*/ 127 h 152"/>
                  <a:gd name="T16" fmla="*/ 15 w 124"/>
                  <a:gd name="T17" fmla="*/ 127 h 152"/>
                  <a:gd name="T18" fmla="*/ 15 w 124"/>
                  <a:gd name="T19" fmla="*/ 0 h 152"/>
                  <a:gd name="T20" fmla="*/ 9 w 124"/>
                  <a:gd name="T21" fmla="*/ 0 h 152"/>
                  <a:gd name="T22" fmla="*/ 8 w 124"/>
                  <a:gd name="T23" fmla="*/ 0 h 152"/>
                  <a:gd name="T24" fmla="*/ 0 w 124"/>
                  <a:gd name="T25" fmla="*/ 0 h 152"/>
                  <a:gd name="T26" fmla="*/ 0 w 124"/>
                  <a:gd name="T27" fmla="*/ 8 h 152"/>
                  <a:gd name="T28" fmla="*/ 0 w 124"/>
                  <a:gd name="T29" fmla="*/ 9 h 152"/>
                  <a:gd name="T30" fmla="*/ 0 w 124"/>
                  <a:gd name="T31" fmla="*/ 143 h 152"/>
                  <a:gd name="T32" fmla="*/ 0 w 124"/>
                  <a:gd name="T33" fmla="*/ 144 h 152"/>
                  <a:gd name="T34" fmla="*/ 0 w 124"/>
                  <a:gd name="T35" fmla="*/ 152 h 152"/>
                  <a:gd name="T36" fmla="*/ 8 w 124"/>
                  <a:gd name="T37" fmla="*/ 152 h 152"/>
                  <a:gd name="T38" fmla="*/ 9 w 124"/>
                  <a:gd name="T39" fmla="*/ 152 h 152"/>
                  <a:gd name="T40" fmla="*/ 114 w 124"/>
                  <a:gd name="T41" fmla="*/ 152 h 152"/>
                  <a:gd name="T42" fmla="*/ 115 w 124"/>
                  <a:gd name="T43" fmla="*/ 152 h 152"/>
                  <a:gd name="T44" fmla="*/ 124 w 124"/>
                  <a:gd name="T45"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152">
                    <a:moveTo>
                      <a:pt x="124" y="152"/>
                    </a:moveTo>
                    <a:cubicBezTo>
                      <a:pt x="124" y="144"/>
                      <a:pt x="124" y="144"/>
                      <a:pt x="124" y="144"/>
                    </a:cubicBezTo>
                    <a:cubicBezTo>
                      <a:pt x="124" y="143"/>
                      <a:pt x="124" y="143"/>
                      <a:pt x="124" y="143"/>
                    </a:cubicBezTo>
                    <a:cubicBezTo>
                      <a:pt x="124" y="136"/>
                      <a:pt x="124" y="136"/>
                      <a:pt x="124" y="136"/>
                    </a:cubicBezTo>
                    <a:cubicBezTo>
                      <a:pt x="24" y="136"/>
                      <a:pt x="24" y="136"/>
                      <a:pt x="24" y="136"/>
                    </a:cubicBezTo>
                    <a:cubicBezTo>
                      <a:pt x="24" y="136"/>
                      <a:pt x="24" y="136"/>
                      <a:pt x="24" y="136"/>
                    </a:cubicBezTo>
                    <a:cubicBezTo>
                      <a:pt x="15" y="136"/>
                      <a:pt x="15" y="136"/>
                      <a:pt x="15" y="136"/>
                    </a:cubicBezTo>
                    <a:cubicBezTo>
                      <a:pt x="15" y="127"/>
                      <a:pt x="15" y="127"/>
                      <a:pt x="15" y="127"/>
                    </a:cubicBezTo>
                    <a:cubicBezTo>
                      <a:pt x="15" y="127"/>
                      <a:pt x="15" y="127"/>
                      <a:pt x="15" y="127"/>
                    </a:cubicBezTo>
                    <a:cubicBezTo>
                      <a:pt x="15" y="0"/>
                      <a:pt x="15" y="0"/>
                      <a:pt x="15" y="0"/>
                    </a:cubicBezTo>
                    <a:cubicBezTo>
                      <a:pt x="9" y="0"/>
                      <a:pt x="9" y="0"/>
                      <a:pt x="9" y="0"/>
                    </a:cubicBezTo>
                    <a:cubicBezTo>
                      <a:pt x="8" y="0"/>
                      <a:pt x="8" y="0"/>
                      <a:pt x="8" y="0"/>
                    </a:cubicBezTo>
                    <a:cubicBezTo>
                      <a:pt x="0" y="0"/>
                      <a:pt x="0" y="0"/>
                      <a:pt x="0" y="0"/>
                    </a:cubicBezTo>
                    <a:cubicBezTo>
                      <a:pt x="0" y="8"/>
                      <a:pt x="0" y="8"/>
                      <a:pt x="0" y="8"/>
                    </a:cubicBezTo>
                    <a:cubicBezTo>
                      <a:pt x="0" y="9"/>
                      <a:pt x="0" y="9"/>
                      <a:pt x="0" y="9"/>
                    </a:cubicBezTo>
                    <a:cubicBezTo>
                      <a:pt x="0" y="143"/>
                      <a:pt x="0" y="143"/>
                      <a:pt x="0" y="143"/>
                    </a:cubicBezTo>
                    <a:cubicBezTo>
                      <a:pt x="0" y="144"/>
                      <a:pt x="0" y="144"/>
                      <a:pt x="0" y="144"/>
                    </a:cubicBezTo>
                    <a:cubicBezTo>
                      <a:pt x="0" y="152"/>
                      <a:pt x="0" y="152"/>
                      <a:pt x="0" y="152"/>
                    </a:cubicBezTo>
                    <a:cubicBezTo>
                      <a:pt x="8" y="152"/>
                      <a:pt x="8" y="152"/>
                      <a:pt x="8" y="152"/>
                    </a:cubicBezTo>
                    <a:cubicBezTo>
                      <a:pt x="9" y="152"/>
                      <a:pt x="9" y="152"/>
                      <a:pt x="9" y="152"/>
                    </a:cubicBezTo>
                    <a:cubicBezTo>
                      <a:pt x="114" y="152"/>
                      <a:pt x="114" y="152"/>
                      <a:pt x="114" y="152"/>
                    </a:cubicBezTo>
                    <a:cubicBezTo>
                      <a:pt x="115" y="152"/>
                      <a:pt x="115" y="152"/>
                      <a:pt x="115" y="152"/>
                    </a:cubicBezTo>
                    <a:cubicBezTo>
                      <a:pt x="124" y="152"/>
                      <a:pt x="124" y="152"/>
                      <a:pt x="12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26"/>
              <p:cNvSpPr>
                <a:spLocks/>
              </p:cNvSpPr>
              <p:nvPr/>
            </p:nvSpPr>
            <p:spPr bwMode="auto">
              <a:xfrm>
                <a:off x="7096125" y="1641475"/>
                <a:ext cx="379413" cy="469900"/>
              </a:xfrm>
              <a:custGeom>
                <a:avLst/>
                <a:gdLst>
                  <a:gd name="T0" fmla="*/ 239 w 239"/>
                  <a:gd name="T1" fmla="*/ 296 h 296"/>
                  <a:gd name="T2" fmla="*/ 239 w 239"/>
                  <a:gd name="T3" fmla="*/ 278 h 296"/>
                  <a:gd name="T4" fmla="*/ 239 w 239"/>
                  <a:gd name="T5" fmla="*/ 276 h 296"/>
                  <a:gd name="T6" fmla="*/ 239 w 239"/>
                  <a:gd name="T7" fmla="*/ 263 h 296"/>
                  <a:gd name="T8" fmla="*/ 51 w 239"/>
                  <a:gd name="T9" fmla="*/ 263 h 296"/>
                  <a:gd name="T10" fmla="*/ 51 w 239"/>
                  <a:gd name="T11" fmla="*/ 263 h 296"/>
                  <a:gd name="T12" fmla="*/ 31 w 239"/>
                  <a:gd name="T13" fmla="*/ 263 h 296"/>
                  <a:gd name="T14" fmla="*/ 31 w 239"/>
                  <a:gd name="T15" fmla="*/ 243 h 296"/>
                  <a:gd name="T16" fmla="*/ 31 w 239"/>
                  <a:gd name="T17" fmla="*/ 243 h 296"/>
                  <a:gd name="T18" fmla="*/ 31 w 239"/>
                  <a:gd name="T19" fmla="*/ 0 h 296"/>
                  <a:gd name="T20" fmla="*/ 20 w 239"/>
                  <a:gd name="T21" fmla="*/ 0 h 296"/>
                  <a:gd name="T22" fmla="*/ 18 w 239"/>
                  <a:gd name="T23" fmla="*/ 0 h 296"/>
                  <a:gd name="T24" fmla="*/ 0 w 239"/>
                  <a:gd name="T25" fmla="*/ 0 h 296"/>
                  <a:gd name="T26" fmla="*/ 0 w 239"/>
                  <a:gd name="T27" fmla="*/ 17 h 296"/>
                  <a:gd name="T28" fmla="*/ 0 w 239"/>
                  <a:gd name="T29" fmla="*/ 17 h 296"/>
                  <a:gd name="T30" fmla="*/ 0 w 239"/>
                  <a:gd name="T31" fmla="*/ 276 h 296"/>
                  <a:gd name="T32" fmla="*/ 0 w 239"/>
                  <a:gd name="T33" fmla="*/ 278 h 296"/>
                  <a:gd name="T34" fmla="*/ 0 w 239"/>
                  <a:gd name="T35" fmla="*/ 296 h 296"/>
                  <a:gd name="T36" fmla="*/ 18 w 239"/>
                  <a:gd name="T37" fmla="*/ 296 h 296"/>
                  <a:gd name="T38" fmla="*/ 20 w 239"/>
                  <a:gd name="T39" fmla="*/ 296 h 296"/>
                  <a:gd name="T40" fmla="*/ 222 w 239"/>
                  <a:gd name="T41" fmla="*/ 296 h 296"/>
                  <a:gd name="T42" fmla="*/ 224 w 239"/>
                  <a:gd name="T43" fmla="*/ 296 h 296"/>
                  <a:gd name="T44" fmla="*/ 239 w 239"/>
                  <a:gd name="T45" fmla="*/ 296 h 296"/>
                  <a:gd name="T46" fmla="*/ 239 w 239"/>
                  <a:gd name="T47"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9" h="296">
                    <a:moveTo>
                      <a:pt x="239" y="296"/>
                    </a:moveTo>
                    <a:lnTo>
                      <a:pt x="239" y="278"/>
                    </a:lnTo>
                    <a:lnTo>
                      <a:pt x="239" y="276"/>
                    </a:lnTo>
                    <a:lnTo>
                      <a:pt x="239" y="263"/>
                    </a:lnTo>
                    <a:lnTo>
                      <a:pt x="51" y="263"/>
                    </a:lnTo>
                    <a:lnTo>
                      <a:pt x="51" y="263"/>
                    </a:lnTo>
                    <a:lnTo>
                      <a:pt x="31" y="263"/>
                    </a:lnTo>
                    <a:lnTo>
                      <a:pt x="31" y="243"/>
                    </a:lnTo>
                    <a:lnTo>
                      <a:pt x="31" y="243"/>
                    </a:lnTo>
                    <a:lnTo>
                      <a:pt x="31" y="0"/>
                    </a:lnTo>
                    <a:lnTo>
                      <a:pt x="20" y="0"/>
                    </a:lnTo>
                    <a:lnTo>
                      <a:pt x="18" y="0"/>
                    </a:lnTo>
                    <a:lnTo>
                      <a:pt x="0" y="0"/>
                    </a:lnTo>
                    <a:lnTo>
                      <a:pt x="0" y="17"/>
                    </a:lnTo>
                    <a:lnTo>
                      <a:pt x="0" y="17"/>
                    </a:lnTo>
                    <a:lnTo>
                      <a:pt x="0" y="276"/>
                    </a:lnTo>
                    <a:lnTo>
                      <a:pt x="0" y="278"/>
                    </a:lnTo>
                    <a:lnTo>
                      <a:pt x="0" y="296"/>
                    </a:lnTo>
                    <a:lnTo>
                      <a:pt x="18" y="296"/>
                    </a:lnTo>
                    <a:lnTo>
                      <a:pt x="20" y="296"/>
                    </a:lnTo>
                    <a:lnTo>
                      <a:pt x="222" y="296"/>
                    </a:lnTo>
                    <a:lnTo>
                      <a:pt x="224" y="296"/>
                    </a:lnTo>
                    <a:lnTo>
                      <a:pt x="239" y="296"/>
                    </a:lnTo>
                    <a:lnTo>
                      <a:pt x="23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Tree>
    <p:extLst>
      <p:ext uri="{BB962C8B-B14F-4D97-AF65-F5344CB8AC3E}">
        <p14:creationId xmlns:p14="http://schemas.microsoft.com/office/powerpoint/2010/main" val="28158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SUMMARY of </a:t>
            </a:r>
            <a:r>
              <a:rPr lang="en-GB" dirty="0">
                <a:solidFill>
                  <a:schemeClr val="accent4"/>
                </a:solidFill>
              </a:rPr>
              <a:t>business </a:t>
            </a:r>
            <a:r>
              <a:rPr lang="en-GB" dirty="0">
                <a:solidFill>
                  <a:schemeClr val="bg1"/>
                </a:solidFill>
              </a:rPr>
              <a:t>vehicles</a:t>
            </a:r>
          </a:p>
        </p:txBody>
      </p:sp>
      <p:grpSp>
        <p:nvGrpSpPr>
          <p:cNvPr id="21" name="Group 20"/>
          <p:cNvGrpSpPr/>
          <p:nvPr/>
        </p:nvGrpSpPr>
        <p:grpSpPr>
          <a:xfrm>
            <a:off x="427177" y="1523999"/>
            <a:ext cx="6773723" cy="2792507"/>
            <a:chOff x="427177" y="1523999"/>
            <a:chExt cx="6773723" cy="2792507"/>
          </a:xfrm>
        </p:grpSpPr>
        <p:sp>
          <p:nvSpPr>
            <p:cNvPr id="4" name="Right Arrow 3"/>
            <p:cNvSpPr/>
            <p:nvPr/>
          </p:nvSpPr>
          <p:spPr>
            <a:xfrm>
              <a:off x="526863" y="1678268"/>
              <a:ext cx="6674037" cy="79599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526863" y="1526241"/>
              <a:ext cx="1577602" cy="276999"/>
            </a:xfrm>
            <a:prstGeom prst="rect">
              <a:avLst/>
            </a:prstGeom>
            <a:noFill/>
          </p:spPr>
          <p:txBody>
            <a:bodyPr wrap="square" rtlCol="0">
              <a:spAutoFit/>
            </a:bodyPr>
            <a:lstStyle/>
            <a:p>
              <a:r>
                <a:rPr lang="en-GB" sz="1200" b="1" dirty="0">
                  <a:solidFill>
                    <a:schemeClr val="bg1"/>
                  </a:solidFill>
                </a:rPr>
                <a:t>Toe in water</a:t>
              </a:r>
            </a:p>
          </p:txBody>
        </p:sp>
        <p:sp>
          <p:nvSpPr>
            <p:cNvPr id="6" name="TextBox 5"/>
            <p:cNvSpPr txBox="1"/>
            <p:nvPr/>
          </p:nvSpPr>
          <p:spPr>
            <a:xfrm>
              <a:off x="5379010" y="1523999"/>
              <a:ext cx="1577602" cy="276999"/>
            </a:xfrm>
            <a:prstGeom prst="rect">
              <a:avLst/>
            </a:prstGeom>
            <a:noFill/>
          </p:spPr>
          <p:txBody>
            <a:bodyPr wrap="square" rtlCol="0">
              <a:spAutoFit/>
            </a:bodyPr>
            <a:lstStyle/>
            <a:p>
              <a:r>
                <a:rPr lang="en-GB" sz="1200" b="1" dirty="0">
                  <a:solidFill>
                    <a:schemeClr val="bg1"/>
                  </a:solidFill>
                </a:rPr>
                <a:t>Deep end</a:t>
              </a:r>
            </a:p>
          </p:txBody>
        </p:sp>
        <p:cxnSp>
          <p:nvCxnSpPr>
            <p:cNvPr id="8" name="Straight Connector 7"/>
            <p:cNvCxnSpPr/>
            <p:nvPr/>
          </p:nvCxnSpPr>
          <p:spPr>
            <a:xfrm>
              <a:off x="3025588" y="2279276"/>
              <a:ext cx="0" cy="203723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62729" y="4038173"/>
              <a:ext cx="1577602" cy="276999"/>
            </a:xfrm>
            <a:prstGeom prst="rect">
              <a:avLst/>
            </a:prstGeom>
            <a:noFill/>
          </p:spPr>
          <p:txBody>
            <a:bodyPr wrap="square" rtlCol="0">
              <a:spAutoFit/>
            </a:bodyPr>
            <a:lstStyle/>
            <a:p>
              <a:pPr algn="r"/>
              <a:r>
                <a:rPr lang="en-GB" sz="1200" b="1" dirty="0">
                  <a:solidFill>
                    <a:schemeClr val="bg1"/>
                  </a:solidFill>
                </a:rPr>
                <a:t>Outside Oman</a:t>
              </a:r>
            </a:p>
          </p:txBody>
        </p:sp>
        <p:sp>
          <p:nvSpPr>
            <p:cNvPr id="10" name="TextBox 9"/>
            <p:cNvSpPr txBox="1"/>
            <p:nvPr/>
          </p:nvSpPr>
          <p:spPr>
            <a:xfrm>
              <a:off x="3133163" y="4038172"/>
              <a:ext cx="1577602" cy="276999"/>
            </a:xfrm>
            <a:prstGeom prst="rect">
              <a:avLst/>
            </a:prstGeom>
            <a:noFill/>
          </p:spPr>
          <p:txBody>
            <a:bodyPr wrap="square" rtlCol="0">
              <a:spAutoFit/>
            </a:bodyPr>
            <a:lstStyle/>
            <a:p>
              <a:r>
                <a:rPr lang="en-GB" sz="1200" b="1" dirty="0">
                  <a:solidFill>
                    <a:schemeClr val="bg1"/>
                  </a:solidFill>
                </a:rPr>
                <a:t>In Oman</a:t>
              </a:r>
            </a:p>
          </p:txBody>
        </p:sp>
        <p:sp>
          <p:nvSpPr>
            <p:cNvPr id="11" name="TextBox 10"/>
            <p:cNvSpPr txBox="1"/>
            <p:nvPr/>
          </p:nvSpPr>
          <p:spPr>
            <a:xfrm>
              <a:off x="495579" y="2650566"/>
              <a:ext cx="820085" cy="461665"/>
            </a:xfrm>
            <a:prstGeom prst="rect">
              <a:avLst/>
            </a:prstGeom>
            <a:noFill/>
          </p:spPr>
          <p:txBody>
            <a:bodyPr wrap="square" rtlCol="0">
              <a:spAutoFit/>
            </a:bodyPr>
            <a:lstStyle/>
            <a:p>
              <a:pPr algn="ctr"/>
              <a:r>
                <a:rPr lang="en-GB" sz="1200" dirty="0">
                  <a:solidFill>
                    <a:schemeClr val="bg1"/>
                  </a:solidFill>
                </a:rPr>
                <a:t>Fly-in</a:t>
              </a:r>
            </a:p>
            <a:p>
              <a:pPr algn="ctr"/>
              <a:r>
                <a:rPr lang="en-GB" sz="1200" dirty="0">
                  <a:solidFill>
                    <a:schemeClr val="bg1"/>
                  </a:solidFill>
                </a:rPr>
                <a:t>Fly-out</a:t>
              </a:r>
            </a:p>
          </p:txBody>
        </p:sp>
        <p:sp>
          <p:nvSpPr>
            <p:cNvPr id="12" name="TextBox 11"/>
            <p:cNvSpPr txBox="1"/>
            <p:nvPr/>
          </p:nvSpPr>
          <p:spPr>
            <a:xfrm>
              <a:off x="1492810" y="2650566"/>
              <a:ext cx="820085" cy="276999"/>
            </a:xfrm>
            <a:prstGeom prst="rect">
              <a:avLst/>
            </a:prstGeom>
            <a:noFill/>
          </p:spPr>
          <p:txBody>
            <a:bodyPr wrap="square" rtlCol="0">
              <a:spAutoFit/>
            </a:bodyPr>
            <a:lstStyle/>
            <a:p>
              <a:pPr algn="ctr"/>
              <a:r>
                <a:rPr lang="en-GB" sz="1200" dirty="0">
                  <a:solidFill>
                    <a:schemeClr val="bg1"/>
                  </a:solidFill>
                </a:rPr>
                <a:t>Agency</a:t>
              </a:r>
            </a:p>
          </p:txBody>
        </p:sp>
        <p:sp>
          <p:nvSpPr>
            <p:cNvPr id="13" name="TextBox 12"/>
            <p:cNvSpPr txBox="1"/>
            <p:nvPr/>
          </p:nvSpPr>
          <p:spPr>
            <a:xfrm>
              <a:off x="3285471" y="2650566"/>
              <a:ext cx="1210234" cy="461665"/>
            </a:xfrm>
            <a:prstGeom prst="rect">
              <a:avLst/>
            </a:prstGeom>
            <a:noFill/>
          </p:spPr>
          <p:txBody>
            <a:bodyPr wrap="square" rtlCol="0">
              <a:spAutoFit/>
            </a:bodyPr>
            <a:lstStyle/>
            <a:p>
              <a:pPr algn="ctr"/>
              <a:r>
                <a:rPr lang="en-GB" sz="1200" dirty="0">
                  <a:solidFill>
                    <a:schemeClr val="bg1"/>
                  </a:solidFill>
                </a:rPr>
                <a:t>Commercial Rep Office</a:t>
              </a:r>
            </a:p>
          </p:txBody>
        </p:sp>
        <p:sp>
          <p:nvSpPr>
            <p:cNvPr id="14" name="TextBox 13"/>
            <p:cNvSpPr txBox="1"/>
            <p:nvPr/>
          </p:nvSpPr>
          <p:spPr>
            <a:xfrm>
              <a:off x="4748316" y="2650566"/>
              <a:ext cx="820085" cy="276999"/>
            </a:xfrm>
            <a:prstGeom prst="rect">
              <a:avLst/>
            </a:prstGeom>
            <a:noFill/>
          </p:spPr>
          <p:txBody>
            <a:bodyPr wrap="square" rtlCol="0">
              <a:spAutoFit/>
            </a:bodyPr>
            <a:lstStyle/>
            <a:p>
              <a:pPr algn="ctr"/>
              <a:r>
                <a:rPr lang="en-GB" sz="1200" dirty="0">
                  <a:solidFill>
                    <a:schemeClr val="bg1"/>
                  </a:solidFill>
                </a:rPr>
                <a:t>Branch</a:t>
              </a:r>
            </a:p>
          </p:txBody>
        </p:sp>
        <p:sp>
          <p:nvSpPr>
            <p:cNvPr id="15" name="TextBox 14"/>
            <p:cNvSpPr txBox="1"/>
            <p:nvPr/>
          </p:nvSpPr>
          <p:spPr>
            <a:xfrm>
              <a:off x="427177" y="3112231"/>
              <a:ext cx="956888" cy="246221"/>
            </a:xfrm>
            <a:prstGeom prst="rect">
              <a:avLst/>
            </a:prstGeom>
            <a:noFill/>
          </p:spPr>
          <p:txBody>
            <a:bodyPr wrap="square" rtlCol="0">
              <a:spAutoFit/>
            </a:bodyPr>
            <a:lstStyle/>
            <a:p>
              <a:pPr algn="ctr"/>
              <a:r>
                <a:rPr lang="en-GB" sz="1000" dirty="0">
                  <a:solidFill>
                    <a:schemeClr val="accent4"/>
                  </a:solidFill>
                </a:rPr>
                <a:t>90 day limit</a:t>
              </a:r>
            </a:p>
          </p:txBody>
        </p:sp>
        <p:sp>
          <p:nvSpPr>
            <p:cNvPr id="16" name="TextBox 15"/>
            <p:cNvSpPr txBox="1"/>
            <p:nvPr/>
          </p:nvSpPr>
          <p:spPr>
            <a:xfrm>
              <a:off x="5775512" y="2650566"/>
              <a:ext cx="977247" cy="276999"/>
            </a:xfrm>
            <a:prstGeom prst="rect">
              <a:avLst/>
            </a:prstGeom>
            <a:noFill/>
          </p:spPr>
          <p:txBody>
            <a:bodyPr wrap="square" rtlCol="0">
              <a:spAutoFit/>
            </a:bodyPr>
            <a:lstStyle/>
            <a:p>
              <a:pPr algn="ctr"/>
              <a:r>
                <a:rPr lang="en-GB" sz="1200" dirty="0">
                  <a:solidFill>
                    <a:schemeClr val="bg1"/>
                  </a:solidFill>
                </a:rPr>
                <a:t>Company</a:t>
              </a:r>
            </a:p>
          </p:txBody>
        </p:sp>
        <p:sp>
          <p:nvSpPr>
            <p:cNvPr id="17" name="TextBox 16"/>
            <p:cNvSpPr txBox="1"/>
            <p:nvPr/>
          </p:nvSpPr>
          <p:spPr>
            <a:xfrm>
              <a:off x="1424408" y="2906453"/>
              <a:ext cx="956888" cy="246221"/>
            </a:xfrm>
            <a:prstGeom prst="rect">
              <a:avLst/>
            </a:prstGeom>
            <a:noFill/>
          </p:spPr>
          <p:txBody>
            <a:bodyPr wrap="square" rtlCol="0">
              <a:spAutoFit/>
            </a:bodyPr>
            <a:lstStyle/>
            <a:p>
              <a:pPr algn="ctr"/>
              <a:r>
                <a:rPr lang="en-GB" sz="1000" dirty="0">
                  <a:solidFill>
                    <a:schemeClr val="accent4"/>
                  </a:solidFill>
                </a:rPr>
                <a:t>Take care!</a:t>
              </a:r>
            </a:p>
          </p:txBody>
        </p:sp>
        <p:sp>
          <p:nvSpPr>
            <p:cNvPr id="18" name="TextBox 17"/>
            <p:cNvSpPr txBox="1"/>
            <p:nvPr/>
          </p:nvSpPr>
          <p:spPr>
            <a:xfrm>
              <a:off x="3393874" y="3051670"/>
              <a:ext cx="1056179" cy="246221"/>
            </a:xfrm>
            <a:prstGeom prst="rect">
              <a:avLst/>
            </a:prstGeom>
            <a:noFill/>
          </p:spPr>
          <p:txBody>
            <a:bodyPr wrap="square" rtlCol="0">
              <a:spAutoFit/>
            </a:bodyPr>
            <a:lstStyle/>
            <a:p>
              <a:pPr algn="ctr"/>
              <a:r>
                <a:rPr lang="en-GB" sz="1000" dirty="0">
                  <a:solidFill>
                    <a:schemeClr val="accent4"/>
                  </a:solidFill>
                </a:rPr>
                <a:t>Marketing only</a:t>
              </a:r>
            </a:p>
          </p:txBody>
        </p:sp>
        <p:sp>
          <p:nvSpPr>
            <p:cNvPr id="19" name="TextBox 18"/>
            <p:cNvSpPr txBox="1"/>
            <p:nvPr/>
          </p:nvSpPr>
          <p:spPr>
            <a:xfrm>
              <a:off x="4679914" y="2881398"/>
              <a:ext cx="956888" cy="553998"/>
            </a:xfrm>
            <a:prstGeom prst="rect">
              <a:avLst/>
            </a:prstGeom>
            <a:noFill/>
          </p:spPr>
          <p:txBody>
            <a:bodyPr wrap="square" rtlCol="0">
              <a:spAutoFit/>
            </a:bodyPr>
            <a:lstStyle/>
            <a:p>
              <a:pPr algn="ctr"/>
              <a:r>
                <a:rPr lang="en-GB" sz="1000" dirty="0">
                  <a:solidFill>
                    <a:schemeClr val="accent4"/>
                  </a:solidFill>
                </a:rPr>
                <a:t>Only government contracts</a:t>
              </a:r>
            </a:p>
          </p:txBody>
        </p:sp>
        <p:sp>
          <p:nvSpPr>
            <p:cNvPr id="20" name="TextBox 19"/>
            <p:cNvSpPr txBox="1"/>
            <p:nvPr/>
          </p:nvSpPr>
          <p:spPr>
            <a:xfrm>
              <a:off x="5787979" y="2900899"/>
              <a:ext cx="956888" cy="400110"/>
            </a:xfrm>
            <a:prstGeom prst="rect">
              <a:avLst/>
            </a:prstGeom>
            <a:noFill/>
          </p:spPr>
          <p:txBody>
            <a:bodyPr wrap="square" rtlCol="0">
              <a:spAutoFit/>
            </a:bodyPr>
            <a:lstStyle/>
            <a:p>
              <a:pPr algn="ctr"/>
              <a:r>
                <a:rPr lang="en-GB" sz="1000" dirty="0">
                  <a:solidFill>
                    <a:schemeClr val="accent4"/>
                  </a:solidFill>
                </a:rPr>
                <a:t>Private and public sector</a:t>
              </a:r>
            </a:p>
          </p:txBody>
        </p:sp>
      </p:grpSp>
    </p:spTree>
    <p:extLst>
      <p:ext uri="{BB962C8B-B14F-4D97-AF65-F5344CB8AC3E}">
        <p14:creationId xmlns:p14="http://schemas.microsoft.com/office/powerpoint/2010/main" val="94711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Establishing an </a:t>
            </a:r>
            <a:r>
              <a:rPr lang="en-GB" dirty="0">
                <a:solidFill>
                  <a:schemeClr val="accent4"/>
                </a:solidFill>
              </a:rPr>
              <a:t>entity</a:t>
            </a:r>
          </a:p>
        </p:txBody>
      </p:sp>
      <p:sp>
        <p:nvSpPr>
          <p:cNvPr id="3" name="Content Placeholder 2"/>
          <p:cNvSpPr>
            <a:spLocks noGrp="1"/>
          </p:cNvSpPr>
          <p:nvPr>
            <p:ph idx="1"/>
          </p:nvPr>
        </p:nvSpPr>
        <p:spPr>
          <a:xfrm>
            <a:off x="358776" y="941481"/>
            <a:ext cx="4650254" cy="3348038"/>
          </a:xfrm>
        </p:spPr>
        <p:txBody>
          <a:bodyPr/>
          <a:lstStyle/>
          <a:p>
            <a:pPr>
              <a:buClr>
                <a:schemeClr val="accent4"/>
              </a:buClr>
            </a:pPr>
            <a:r>
              <a:rPr lang="en-GB" sz="1400" dirty="0"/>
              <a:t>The NEW Commercial Companies Law (Royal Decree No.18 of 2019) </a:t>
            </a:r>
          </a:p>
          <a:p>
            <a:pPr>
              <a:buClr>
                <a:schemeClr val="accent4"/>
              </a:buClr>
            </a:pPr>
            <a:r>
              <a:rPr lang="en-GB" sz="1400" dirty="0"/>
              <a:t>All businesses must register with Ministry of Commerce, Industry &amp; Investment Promotion (</a:t>
            </a:r>
            <a:r>
              <a:rPr lang="en-GB" sz="1400" b="1" dirty="0"/>
              <a:t>MOCIIP</a:t>
            </a:r>
            <a:r>
              <a:rPr lang="en-GB" sz="1400" dirty="0"/>
              <a:t>), become members of Oman Chamber of Commerce &amp; Industry and Muscat (or other regional) Municipality</a:t>
            </a:r>
          </a:p>
          <a:p>
            <a:pPr>
              <a:buClr>
                <a:schemeClr val="accent4"/>
              </a:buClr>
            </a:pPr>
            <a:r>
              <a:rPr lang="en-GB" sz="1400" dirty="0"/>
              <a:t>Licence and activity based regime</a:t>
            </a:r>
          </a:p>
          <a:p>
            <a:pPr>
              <a:buClr>
                <a:schemeClr val="accent4"/>
              </a:buClr>
            </a:pPr>
            <a:r>
              <a:rPr lang="en-GB" sz="1400" dirty="0"/>
              <a:t>Previously, foreign ownership was restricted to 70% except:</a:t>
            </a:r>
          </a:p>
          <a:p>
            <a:pPr lvl="1">
              <a:buClr>
                <a:schemeClr val="accent4"/>
              </a:buClr>
            </a:pPr>
            <a:r>
              <a:rPr lang="en-GB" sz="1400" dirty="0"/>
              <a:t>GCC/US citizens/wholly-owned companies</a:t>
            </a:r>
          </a:p>
          <a:p>
            <a:pPr lvl="1">
              <a:buClr>
                <a:schemeClr val="accent4"/>
              </a:buClr>
            </a:pPr>
            <a:r>
              <a:rPr lang="en-GB" sz="1400" dirty="0"/>
              <a:t>“Projects that contribute to development of the national economy”</a:t>
            </a:r>
          </a:p>
          <a:p>
            <a:pPr lvl="1">
              <a:buClr>
                <a:schemeClr val="accent4"/>
              </a:buClr>
            </a:pPr>
            <a:r>
              <a:rPr lang="en-GB" sz="1400" dirty="0"/>
              <a:t>Branches and free/economic zones</a:t>
            </a:r>
          </a:p>
          <a:p>
            <a:pPr>
              <a:buClr>
                <a:schemeClr val="accent4"/>
              </a:buClr>
            </a:pPr>
            <a:r>
              <a:rPr lang="en-GB" sz="1400" dirty="0"/>
              <a:t>Nominee shareholder arrangements</a:t>
            </a:r>
          </a:p>
          <a:p>
            <a:endParaRPr lang="en-GB" dirty="0"/>
          </a:p>
        </p:txBody>
      </p:sp>
      <p:sp>
        <p:nvSpPr>
          <p:cNvPr id="4" name="Rectangle 3"/>
          <p:cNvSpPr/>
          <p:nvPr/>
        </p:nvSpPr>
        <p:spPr>
          <a:xfrm>
            <a:off x="5009030" y="0"/>
            <a:ext cx="2550645" cy="5346700"/>
          </a:xfrm>
          <a:prstGeom prst="rect">
            <a:avLst/>
          </a:prstGeom>
          <a:blipFill>
            <a:blip r:embed="rId3">
              <a:alphaModFix amt="7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660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sea</a:t>
            </a:r>
            <a:r>
              <a:rPr lang="en-GB" dirty="0">
                <a:solidFill>
                  <a:schemeClr val="accent4"/>
                </a:solidFill>
              </a:rPr>
              <a:t> change </a:t>
            </a:r>
            <a:r>
              <a:rPr lang="en-GB" dirty="0"/>
              <a:t>– 100% foreign ownership </a:t>
            </a:r>
          </a:p>
        </p:txBody>
      </p:sp>
      <p:sp>
        <p:nvSpPr>
          <p:cNvPr id="3" name="Content Placeholder 2"/>
          <p:cNvSpPr>
            <a:spLocks noGrp="1"/>
          </p:cNvSpPr>
          <p:nvPr>
            <p:ph idx="1"/>
          </p:nvPr>
        </p:nvSpPr>
        <p:spPr>
          <a:xfrm>
            <a:off x="358775" y="1196975"/>
            <a:ext cx="6842125" cy="3348038"/>
          </a:xfrm>
        </p:spPr>
        <p:txBody>
          <a:bodyPr/>
          <a:lstStyle/>
          <a:p>
            <a:pPr>
              <a:buClr>
                <a:schemeClr val="accent4"/>
              </a:buClr>
            </a:pPr>
            <a:r>
              <a:rPr lang="en-GB" sz="1600" dirty="0"/>
              <a:t>The NEW Foreign Capital Investment Law (Royal Decree No.50 of 2019) </a:t>
            </a:r>
          </a:p>
          <a:p>
            <a:pPr>
              <a:buClr>
                <a:schemeClr val="accent4"/>
              </a:buClr>
            </a:pPr>
            <a:r>
              <a:rPr lang="en-GB" sz="1600" dirty="0"/>
              <a:t>100% foreign ownership permitted in nearly all companies</a:t>
            </a:r>
          </a:p>
          <a:p>
            <a:pPr>
              <a:buClr>
                <a:schemeClr val="accent4"/>
              </a:buClr>
            </a:pPr>
            <a:r>
              <a:rPr lang="en-GB" sz="1600" dirty="0"/>
              <a:t>‘Blacklist’ of 70 activities which require 100% Omani ownership, such as:</a:t>
            </a:r>
          </a:p>
          <a:p>
            <a:pPr lvl="1">
              <a:buClr>
                <a:schemeClr val="accent4"/>
              </a:buClr>
            </a:pPr>
            <a:r>
              <a:rPr lang="en-GB" sz="1600" dirty="0"/>
              <a:t>Motor vehicle repair</a:t>
            </a:r>
          </a:p>
          <a:p>
            <a:pPr lvl="1">
              <a:buClr>
                <a:schemeClr val="accent4"/>
              </a:buClr>
            </a:pPr>
            <a:r>
              <a:rPr lang="en-GB" sz="1600" dirty="0"/>
              <a:t>Real estate agents/brokers</a:t>
            </a:r>
          </a:p>
          <a:p>
            <a:pPr lvl="1">
              <a:buClr>
                <a:schemeClr val="accent4"/>
              </a:buClr>
            </a:pPr>
            <a:r>
              <a:rPr lang="en-GB" sz="1600" dirty="0"/>
              <a:t>Job recruitment</a:t>
            </a:r>
          </a:p>
          <a:p>
            <a:pPr lvl="1">
              <a:buClr>
                <a:schemeClr val="accent4"/>
              </a:buClr>
            </a:pPr>
            <a:r>
              <a:rPr lang="en-GB" sz="1600" dirty="0"/>
              <a:t>‘Local’ activities, such as manufacture of Omani clothes, food &amp; crafts</a:t>
            </a:r>
          </a:p>
          <a:p>
            <a:pPr>
              <a:buClr>
                <a:schemeClr val="accent4"/>
              </a:buClr>
            </a:pPr>
            <a:r>
              <a:rPr lang="en-GB" sz="1600" dirty="0"/>
              <a:t>Removed minimum share capital requirements</a:t>
            </a:r>
          </a:p>
          <a:p>
            <a:pPr>
              <a:buClr>
                <a:schemeClr val="accent4"/>
              </a:buClr>
            </a:pPr>
            <a:r>
              <a:rPr lang="en-GB" sz="1600" dirty="0"/>
              <a:t>Substantially opened-up Omani market to foreign investment</a:t>
            </a:r>
          </a:p>
          <a:p>
            <a:endParaRPr lang="en-GB" dirty="0"/>
          </a:p>
        </p:txBody>
      </p:sp>
    </p:spTree>
    <p:extLst>
      <p:ext uri="{BB962C8B-B14F-4D97-AF65-F5344CB8AC3E}">
        <p14:creationId xmlns:p14="http://schemas.microsoft.com/office/powerpoint/2010/main" val="402725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224" y="1367692"/>
            <a:ext cx="5939304" cy="3979008"/>
          </a:xfrm>
          <a:prstGeom prst="rect">
            <a:avLst/>
          </a:prstGeom>
        </p:spPr>
      </p:pic>
      <p:sp>
        <p:nvSpPr>
          <p:cNvPr id="2" name="Title 1"/>
          <p:cNvSpPr>
            <a:spLocks noGrp="1"/>
          </p:cNvSpPr>
          <p:nvPr>
            <p:ph type="title"/>
          </p:nvPr>
        </p:nvSpPr>
        <p:spPr/>
        <p:txBody>
          <a:bodyPr/>
          <a:lstStyle/>
          <a:p>
            <a:r>
              <a:rPr lang="en-GB" dirty="0"/>
              <a:t>Branch of a </a:t>
            </a:r>
            <a:r>
              <a:rPr lang="en-GB" dirty="0">
                <a:solidFill>
                  <a:schemeClr val="accent4"/>
                </a:solidFill>
              </a:rPr>
              <a:t>foreign </a:t>
            </a:r>
            <a:r>
              <a:rPr lang="en-GB" dirty="0"/>
              <a:t>company</a:t>
            </a:r>
          </a:p>
        </p:txBody>
      </p:sp>
      <p:sp>
        <p:nvSpPr>
          <p:cNvPr id="3" name="Content Placeholder 2"/>
          <p:cNvSpPr>
            <a:spLocks noGrp="1"/>
          </p:cNvSpPr>
          <p:nvPr>
            <p:ph idx="1"/>
          </p:nvPr>
        </p:nvSpPr>
        <p:spPr>
          <a:xfrm>
            <a:off x="358776" y="1196975"/>
            <a:ext cx="6073286" cy="3348038"/>
          </a:xfrm>
        </p:spPr>
        <p:txBody>
          <a:bodyPr/>
          <a:lstStyle/>
          <a:p>
            <a:pPr>
              <a:buClr>
                <a:schemeClr val="accent4"/>
              </a:buClr>
            </a:pPr>
            <a:r>
              <a:rPr lang="en-GB" sz="2000" dirty="0"/>
              <a:t>Used to require government contract – public sector only but changing?</a:t>
            </a:r>
          </a:p>
          <a:p>
            <a:pPr>
              <a:buClr>
                <a:schemeClr val="accent4"/>
              </a:buClr>
            </a:pPr>
            <a:r>
              <a:rPr lang="en-GB" sz="2000" dirty="0"/>
              <a:t>Easiest and quickest way to establish entity in Oman</a:t>
            </a:r>
          </a:p>
          <a:p>
            <a:pPr>
              <a:buClr>
                <a:schemeClr val="accent4"/>
              </a:buClr>
            </a:pPr>
            <a:r>
              <a:rPr lang="en-GB" sz="2000" dirty="0"/>
              <a:t>No starting share capital required</a:t>
            </a:r>
          </a:p>
          <a:p>
            <a:pPr>
              <a:buClr>
                <a:schemeClr val="accent4"/>
              </a:buClr>
            </a:pPr>
            <a:r>
              <a:rPr lang="en-GB" sz="2000" dirty="0"/>
              <a:t>But foreign ‘parent’ responsible for liabilities</a:t>
            </a:r>
          </a:p>
          <a:p>
            <a:endParaRPr lang="en-GB" dirty="0"/>
          </a:p>
        </p:txBody>
      </p:sp>
    </p:spTree>
    <p:extLst>
      <p:ext uri="{BB962C8B-B14F-4D97-AF65-F5344CB8AC3E}">
        <p14:creationId xmlns:p14="http://schemas.microsoft.com/office/powerpoint/2010/main" val="3381016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Limited liability </a:t>
            </a:r>
            <a:br>
              <a:rPr lang="en-GB" dirty="0"/>
            </a:br>
            <a:r>
              <a:rPr lang="en-GB" dirty="0"/>
              <a:t>company / SPC</a:t>
            </a:r>
          </a:p>
        </p:txBody>
      </p:sp>
      <p:sp>
        <p:nvSpPr>
          <p:cNvPr id="3" name="Content Placeholder 2"/>
          <p:cNvSpPr>
            <a:spLocks noGrp="1"/>
          </p:cNvSpPr>
          <p:nvPr>
            <p:ph idx="1"/>
          </p:nvPr>
        </p:nvSpPr>
        <p:spPr>
          <a:xfrm>
            <a:off x="358776" y="1196975"/>
            <a:ext cx="4488890" cy="3348038"/>
          </a:xfrm>
        </p:spPr>
        <p:txBody>
          <a:bodyPr/>
          <a:lstStyle/>
          <a:p>
            <a:r>
              <a:rPr lang="en-GB" sz="1800" dirty="0"/>
              <a:t>Simple form of company with limited liability (similar to private limited companies in the United Kingdom) </a:t>
            </a:r>
          </a:p>
          <a:p>
            <a:pPr>
              <a:buClr>
                <a:schemeClr val="accent4"/>
              </a:buClr>
            </a:pPr>
            <a:r>
              <a:rPr lang="en-GB" sz="1800" dirty="0"/>
              <a:t>Foreign ownership restrictions lifted but note value of having Omani partner</a:t>
            </a:r>
          </a:p>
          <a:p>
            <a:pPr>
              <a:buClr>
                <a:schemeClr val="accent4"/>
              </a:buClr>
            </a:pPr>
            <a:r>
              <a:rPr lang="en-GB" sz="1800" dirty="0"/>
              <a:t>No minimum starting share capital but ‘excellent status’ if OMR 250k (GBP 500k)</a:t>
            </a:r>
          </a:p>
          <a:p>
            <a:pPr>
              <a:buClr>
                <a:schemeClr val="accent4"/>
              </a:buClr>
            </a:pPr>
            <a:r>
              <a:rPr lang="en-GB" sz="1800" dirty="0"/>
              <a:t>Can undertake work in both private and public sector</a:t>
            </a:r>
          </a:p>
          <a:p>
            <a:pPr>
              <a:buClr>
                <a:schemeClr val="accent4"/>
              </a:buClr>
            </a:pPr>
            <a:r>
              <a:rPr lang="en-GB" sz="1800" dirty="0"/>
              <a:t>SPC – LLC with one shareholder</a:t>
            </a:r>
          </a:p>
          <a:p>
            <a:endParaRPr lang="en-GB" sz="1800" dirty="0"/>
          </a:p>
        </p:txBody>
      </p:sp>
      <p:sp>
        <p:nvSpPr>
          <p:cNvPr id="4" name="Rectangle 3"/>
          <p:cNvSpPr/>
          <p:nvPr/>
        </p:nvSpPr>
        <p:spPr>
          <a:xfrm>
            <a:off x="4873625" y="0"/>
            <a:ext cx="2686051" cy="5346700"/>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81604815"/>
      </p:ext>
    </p:extLst>
  </p:cSld>
  <p:clrMapOvr>
    <a:masterClrMapping/>
  </p:clrMapOvr>
</p:sld>
</file>

<file path=ppt/theme/theme1.xml><?xml version="1.0" encoding="utf-8"?>
<a:theme xmlns:a="http://schemas.openxmlformats.org/drawingml/2006/main" name="White Theme">
  <a:themeElements>
    <a:clrScheme name="Addleshaw Goddard palette">
      <a:dk1>
        <a:srgbClr val="000000"/>
      </a:dk1>
      <a:lt1>
        <a:srgbClr val="FFFFFF"/>
      </a:lt1>
      <a:dk2>
        <a:srgbClr val="435B76"/>
      </a:dk2>
      <a:lt2>
        <a:srgbClr val="F3F5F7"/>
      </a:lt2>
      <a:accent1>
        <a:srgbClr val="71859A"/>
      </a:accent1>
      <a:accent2>
        <a:srgbClr val="B4B4B4"/>
      </a:accent2>
      <a:accent3>
        <a:srgbClr val="E6E6E6"/>
      </a:accent3>
      <a:accent4>
        <a:srgbClr val="E3A72B"/>
      </a:accent4>
      <a:accent5>
        <a:srgbClr val="975083"/>
      </a:accent5>
      <a:accent6>
        <a:srgbClr val="4FABBF"/>
      </a:accent6>
      <a:hlink>
        <a:srgbClr val="1C58D3"/>
      </a:hlink>
      <a:folHlink>
        <a:srgbClr val="103C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 Oman - A5.potx" id="{E2C8921F-C299-4B28-AF8F-A663F17C6211}" vid="{4436E1DE-54DC-499D-B763-35357683305C}"/>
    </a:ext>
  </a:extLst>
</a:theme>
</file>

<file path=ppt/theme/theme2.xml><?xml version="1.0" encoding="utf-8"?>
<a:theme xmlns:a="http://schemas.openxmlformats.org/drawingml/2006/main" name="Light Silver Theme">
  <a:themeElements>
    <a:clrScheme name="Addleshaw Goddard palette">
      <a:dk1>
        <a:srgbClr val="000000"/>
      </a:dk1>
      <a:lt1>
        <a:srgbClr val="FFFFFF"/>
      </a:lt1>
      <a:dk2>
        <a:srgbClr val="435B76"/>
      </a:dk2>
      <a:lt2>
        <a:srgbClr val="F3F5F7"/>
      </a:lt2>
      <a:accent1>
        <a:srgbClr val="71859A"/>
      </a:accent1>
      <a:accent2>
        <a:srgbClr val="B4B4B4"/>
      </a:accent2>
      <a:accent3>
        <a:srgbClr val="E6E6E6"/>
      </a:accent3>
      <a:accent4>
        <a:srgbClr val="E3A72B"/>
      </a:accent4>
      <a:accent5>
        <a:srgbClr val="975083"/>
      </a:accent5>
      <a:accent6>
        <a:srgbClr val="4FABBF"/>
      </a:accent6>
      <a:hlink>
        <a:srgbClr val="1C58D3"/>
      </a:hlink>
      <a:folHlink>
        <a:srgbClr val="103C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 Oman - A5.potx" id="{E2C8921F-C299-4B28-AF8F-A663F17C6211}" vid="{F93F9A5F-AC8E-4893-A7CF-40F6E2E0A73A}"/>
    </a:ext>
  </a:extLst>
</a:theme>
</file>

<file path=ppt/theme/theme3.xml><?xml version="1.0" encoding="utf-8"?>
<a:theme xmlns:a="http://schemas.openxmlformats.org/drawingml/2006/main" name="Silver Theme">
  <a:themeElements>
    <a:clrScheme name="Addleshaw Goddard palette">
      <a:dk1>
        <a:srgbClr val="000000"/>
      </a:dk1>
      <a:lt1>
        <a:srgbClr val="FFFFFF"/>
      </a:lt1>
      <a:dk2>
        <a:srgbClr val="435B76"/>
      </a:dk2>
      <a:lt2>
        <a:srgbClr val="F3F5F7"/>
      </a:lt2>
      <a:accent1>
        <a:srgbClr val="71859A"/>
      </a:accent1>
      <a:accent2>
        <a:srgbClr val="B4B4B4"/>
      </a:accent2>
      <a:accent3>
        <a:srgbClr val="E6E6E6"/>
      </a:accent3>
      <a:accent4>
        <a:srgbClr val="E3A72B"/>
      </a:accent4>
      <a:accent5>
        <a:srgbClr val="975083"/>
      </a:accent5>
      <a:accent6>
        <a:srgbClr val="4FABBF"/>
      </a:accent6>
      <a:hlink>
        <a:srgbClr val="1C58D3"/>
      </a:hlink>
      <a:folHlink>
        <a:srgbClr val="103C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 Oman - A5.potx" id="{E2C8921F-C299-4B28-AF8F-A663F17C6211}" vid="{C533DD5D-5396-42E4-AF5F-95782E43A75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AG Oman - A5</Template>
  <TotalTime>738</TotalTime>
  <Words>982</Words>
  <Application>Microsoft Office PowerPoint</Application>
  <PresentationFormat>Custom</PresentationFormat>
  <Paragraphs>138</Paragraphs>
  <Slides>17</Slides>
  <Notes>16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System Font</vt:lpstr>
      <vt:lpstr>White Theme</vt:lpstr>
      <vt:lpstr>Light Silver Theme</vt:lpstr>
      <vt:lpstr>Silver Theme</vt:lpstr>
      <vt:lpstr>DOING business in the Sultanate of Oman  uK trade &amp; Investment mission</vt:lpstr>
      <vt:lpstr>AGENDA</vt:lpstr>
      <vt:lpstr>Introduction to legal system</vt:lpstr>
      <vt:lpstr>Court system</vt:lpstr>
      <vt:lpstr>SUMMARY of business vehicles</vt:lpstr>
      <vt:lpstr>Establishing an entity</vt:lpstr>
      <vt:lpstr>A sea change – 100% foreign ownership </vt:lpstr>
      <vt:lpstr>Branch of a foreign company</vt:lpstr>
      <vt:lpstr>Limited liability  company / SPC</vt:lpstr>
      <vt:lpstr>Joint stock company</vt:lpstr>
      <vt:lpstr>Free / economic zones</vt:lpstr>
      <vt:lpstr>Public tenders</vt:lpstr>
      <vt:lpstr>COMMERCIAL AGENCY</vt:lpstr>
      <vt:lpstr>Dispute Resolution </vt:lpstr>
      <vt:lpstr>Challenges &amp; opportunities</vt:lpstr>
      <vt:lpstr>contact</vt:lpstr>
      <vt:lpstr>PowerPoint Presentation</vt:lpstr>
    </vt:vector>
  </TitlesOfParts>
  <Company>Addleshaw Goddard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a business in the Sultanate of Oman UK Oman Webinar</dc:title>
  <dc:creator>Addleshaw Goddard</dc:creator>
  <cp:keywords>Oman; A5; Muscat</cp:keywords>
  <cp:lastModifiedBy>Rebecca Topping</cp:lastModifiedBy>
  <cp:revision>52</cp:revision>
  <cp:lastPrinted>2022-03-06T13:13:44Z</cp:lastPrinted>
  <dcterms:created xsi:type="dcterms:W3CDTF">2021-04-27T13:22:12Z</dcterms:created>
  <dcterms:modified xsi:type="dcterms:W3CDTF">2022-10-15T14:35:25Z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tention Period">
    <vt:lpwstr>5y</vt:lpwstr>
  </property>
  <property fmtid="{D5CDD505-2E9C-101B-9397-08002B2CF9AE}" pid="4" name="_NewReviewCycle">
    <vt:lpwstr/>
  </property>
</Properties>
</file>